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4" r:id="rId3"/>
    <p:sldId id="276" r:id="rId4"/>
    <p:sldId id="431" r:id="rId5"/>
    <p:sldId id="421" r:id="rId6"/>
    <p:sldId id="434" r:id="rId7"/>
    <p:sldId id="436" r:id="rId8"/>
    <p:sldId id="437" r:id="rId9"/>
    <p:sldId id="439" r:id="rId10"/>
    <p:sldId id="440" r:id="rId11"/>
    <p:sldId id="438" r:id="rId12"/>
    <p:sldId id="435" r:id="rId13"/>
    <p:sldId id="319" r:id="rId14"/>
    <p:sldId id="433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Ketma-ketlikni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davom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ettiramiz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Tushib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qolgan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3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Ketma-ketlikni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davom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ettiramiz</a:t>
          </a:r>
          <a:endParaRPr lang="ru-RU" sz="3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Tushib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qolgan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sonlarni</a:t>
          </a:r>
          <a:r>
            <a:rPr lang="en-US" sz="3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topamiz</a:t>
          </a:r>
          <a:endParaRPr lang="ru-RU" sz="3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27CC2570-EE34-4FF6-B5C5-A827D0EC4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40B83C-1A36-4FC0-ADEE-5AFFE1F59E54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5-masala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0FB487-5C11-400F-962F-B0913FCE989D}"/>
              </a:ext>
            </a:extLst>
          </p:cNvPr>
          <p:cNvSpPr txBox="1"/>
          <p:nvPr/>
        </p:nvSpPr>
        <p:spPr>
          <a:xfrm>
            <a:off x="235464" y="1296264"/>
            <a:ext cx="884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tushirib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qoldirilgan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4958A03-FFAA-452D-92F4-C5FE62F83DDB}"/>
              </a:ext>
            </a:extLst>
          </p:cNvPr>
          <p:cNvCxnSpPr/>
          <p:nvPr/>
        </p:nvCxnSpPr>
        <p:spPr>
          <a:xfrm>
            <a:off x="1315453" y="4203032"/>
            <a:ext cx="9144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874503B-8B51-465E-9EF1-90F9CEC48D80}"/>
              </a:ext>
            </a:extLst>
          </p:cNvPr>
          <p:cNvCxnSpPr>
            <a:cxnSpLocks/>
          </p:cNvCxnSpPr>
          <p:nvPr/>
        </p:nvCxnSpPr>
        <p:spPr>
          <a:xfrm>
            <a:off x="9897979" y="4090737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C464B44-768B-4A78-8779-EA5468720346}"/>
              </a:ext>
            </a:extLst>
          </p:cNvPr>
          <p:cNvCxnSpPr>
            <a:cxnSpLocks/>
          </p:cNvCxnSpPr>
          <p:nvPr/>
        </p:nvCxnSpPr>
        <p:spPr>
          <a:xfrm>
            <a:off x="8324423" y="4066674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229E262-F7C9-49AA-97DA-7D68042D96CE}"/>
              </a:ext>
            </a:extLst>
          </p:cNvPr>
          <p:cNvCxnSpPr>
            <a:cxnSpLocks/>
          </p:cNvCxnSpPr>
          <p:nvPr/>
        </p:nvCxnSpPr>
        <p:spPr>
          <a:xfrm>
            <a:off x="6585284" y="4090737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CDCF70D-B617-4BA5-82AD-D2B7BC2A8D3C}"/>
              </a:ext>
            </a:extLst>
          </p:cNvPr>
          <p:cNvCxnSpPr>
            <a:cxnSpLocks/>
          </p:cNvCxnSpPr>
          <p:nvPr/>
        </p:nvCxnSpPr>
        <p:spPr>
          <a:xfrm>
            <a:off x="4852735" y="4090737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A4CD045-F82A-4414-9D09-7F5089FBBD97}"/>
              </a:ext>
            </a:extLst>
          </p:cNvPr>
          <p:cNvCxnSpPr>
            <a:cxnSpLocks/>
          </p:cNvCxnSpPr>
          <p:nvPr/>
        </p:nvCxnSpPr>
        <p:spPr>
          <a:xfrm>
            <a:off x="3152274" y="4066674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2C8AEA-240C-4B0D-B808-28CB16E1F74E}"/>
              </a:ext>
            </a:extLst>
          </p:cNvPr>
          <p:cNvCxnSpPr>
            <a:cxnSpLocks/>
          </p:cNvCxnSpPr>
          <p:nvPr/>
        </p:nvCxnSpPr>
        <p:spPr>
          <a:xfrm>
            <a:off x="1307432" y="4066674"/>
            <a:ext cx="0" cy="27271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ABB1CF3-DCBE-4E28-BE58-FD1CFDFE4272}"/>
              </a:ext>
            </a:extLst>
          </p:cNvPr>
          <p:cNvSpPr txBox="1"/>
          <p:nvPr/>
        </p:nvSpPr>
        <p:spPr>
          <a:xfrm>
            <a:off x="889043" y="4339390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D655D5-A242-4EE5-817B-0C43DA3AC55B}"/>
              </a:ext>
            </a:extLst>
          </p:cNvPr>
          <p:cNvSpPr txBox="1"/>
          <p:nvPr/>
        </p:nvSpPr>
        <p:spPr>
          <a:xfrm>
            <a:off x="2621591" y="4461740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CA5341-0B98-4A4F-A825-EEDE8E3D4C8C}"/>
              </a:ext>
            </a:extLst>
          </p:cNvPr>
          <p:cNvSpPr txBox="1"/>
          <p:nvPr/>
        </p:nvSpPr>
        <p:spPr>
          <a:xfrm>
            <a:off x="4322052" y="4533930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CED5EE-5EB8-4299-9D38-8329381A2B27}"/>
              </a:ext>
            </a:extLst>
          </p:cNvPr>
          <p:cNvSpPr txBox="1"/>
          <p:nvPr/>
        </p:nvSpPr>
        <p:spPr>
          <a:xfrm>
            <a:off x="9398088" y="4513935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: изогнутая вниз 19">
            <a:extLst>
              <a:ext uri="{FF2B5EF4-FFF2-40B4-BE49-F238E27FC236}">
                <a16:creationId xmlns:a16="http://schemas.microsoft.com/office/drawing/2014/main" id="{BB88D82F-C5A1-4F33-A275-AECF9438427D}"/>
              </a:ext>
            </a:extLst>
          </p:cNvPr>
          <p:cNvSpPr/>
          <p:nvPr/>
        </p:nvSpPr>
        <p:spPr>
          <a:xfrm>
            <a:off x="1307433" y="3429000"/>
            <a:ext cx="1844842" cy="589008"/>
          </a:xfrm>
          <a:prstGeom prst="curved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75AA8B-BB34-4860-8934-377AB35B75E7}"/>
              </a:ext>
            </a:extLst>
          </p:cNvPr>
          <p:cNvSpPr txBox="1"/>
          <p:nvPr/>
        </p:nvSpPr>
        <p:spPr>
          <a:xfrm>
            <a:off x="1759326" y="2764155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: изогнутая вниз 21">
            <a:extLst>
              <a:ext uri="{FF2B5EF4-FFF2-40B4-BE49-F238E27FC236}">
                <a16:creationId xmlns:a16="http://schemas.microsoft.com/office/drawing/2014/main" id="{E8D4FF44-D424-4D8F-B968-8B0F6E913979}"/>
              </a:ext>
            </a:extLst>
          </p:cNvPr>
          <p:cNvSpPr/>
          <p:nvPr/>
        </p:nvSpPr>
        <p:spPr>
          <a:xfrm>
            <a:off x="3272586" y="3371242"/>
            <a:ext cx="1667664" cy="646770"/>
          </a:xfrm>
          <a:prstGeom prst="curved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C3FEFD-9F7B-4824-A156-D17CA4BF19C0}"/>
              </a:ext>
            </a:extLst>
          </p:cNvPr>
          <p:cNvSpPr txBox="1"/>
          <p:nvPr/>
        </p:nvSpPr>
        <p:spPr>
          <a:xfrm>
            <a:off x="3632110" y="2709083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елка: изогнутая вниз 23">
            <a:extLst>
              <a:ext uri="{FF2B5EF4-FFF2-40B4-BE49-F238E27FC236}">
                <a16:creationId xmlns:a16="http://schemas.microsoft.com/office/drawing/2014/main" id="{C269878E-5E1D-49AA-89F5-DA16A88DBFA2}"/>
              </a:ext>
            </a:extLst>
          </p:cNvPr>
          <p:cNvSpPr/>
          <p:nvPr/>
        </p:nvSpPr>
        <p:spPr>
          <a:xfrm>
            <a:off x="4947914" y="3366876"/>
            <a:ext cx="1667664" cy="646770"/>
          </a:xfrm>
          <a:prstGeom prst="curved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E95C49-714F-436B-8802-48EE92A54F16}"/>
              </a:ext>
            </a:extLst>
          </p:cNvPr>
          <p:cNvSpPr txBox="1"/>
          <p:nvPr/>
        </p:nvSpPr>
        <p:spPr>
          <a:xfrm>
            <a:off x="5251063" y="2684404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55B4CC-7796-457F-84A4-25F85DC01D1D}"/>
              </a:ext>
            </a:extLst>
          </p:cNvPr>
          <p:cNvSpPr txBox="1"/>
          <p:nvPr/>
        </p:nvSpPr>
        <p:spPr>
          <a:xfrm>
            <a:off x="6096000" y="4461740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трелка: изогнутая вниз 26">
            <a:extLst>
              <a:ext uri="{FF2B5EF4-FFF2-40B4-BE49-F238E27FC236}">
                <a16:creationId xmlns:a16="http://schemas.microsoft.com/office/drawing/2014/main" id="{A6B06ED6-CACE-49F7-9609-689365EF3427}"/>
              </a:ext>
            </a:extLst>
          </p:cNvPr>
          <p:cNvSpPr/>
          <p:nvPr/>
        </p:nvSpPr>
        <p:spPr>
          <a:xfrm>
            <a:off x="6662990" y="3307610"/>
            <a:ext cx="1667664" cy="646770"/>
          </a:xfrm>
          <a:prstGeom prst="curved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705B95-747E-4203-907A-D68799BE3FD4}"/>
              </a:ext>
            </a:extLst>
          </p:cNvPr>
          <p:cNvSpPr txBox="1"/>
          <p:nvPr/>
        </p:nvSpPr>
        <p:spPr>
          <a:xfrm>
            <a:off x="6966139" y="2658990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ACBA59-76A4-4A82-9E42-B943A5EB2087}"/>
              </a:ext>
            </a:extLst>
          </p:cNvPr>
          <p:cNvSpPr txBox="1"/>
          <p:nvPr/>
        </p:nvSpPr>
        <p:spPr>
          <a:xfrm>
            <a:off x="7888840" y="4451684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: изогнутая вниз 29">
            <a:extLst>
              <a:ext uri="{FF2B5EF4-FFF2-40B4-BE49-F238E27FC236}">
                <a16:creationId xmlns:a16="http://schemas.microsoft.com/office/drawing/2014/main" id="{6BCDC390-6224-4FEB-A596-695539032491}"/>
              </a:ext>
            </a:extLst>
          </p:cNvPr>
          <p:cNvSpPr/>
          <p:nvPr/>
        </p:nvSpPr>
        <p:spPr>
          <a:xfrm>
            <a:off x="8378066" y="3283547"/>
            <a:ext cx="1667664" cy="646770"/>
          </a:xfrm>
          <a:prstGeom prst="curvedDownArrow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D8A3FB-6997-4420-A0C9-0908FC51DBFD}"/>
              </a:ext>
            </a:extLst>
          </p:cNvPr>
          <p:cNvSpPr txBox="1"/>
          <p:nvPr/>
        </p:nvSpPr>
        <p:spPr>
          <a:xfrm>
            <a:off x="8626939" y="2645817"/>
            <a:ext cx="1061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BD04D1C7-9C7F-428C-9C50-36B22C685F35}"/>
              </a:ext>
            </a:extLst>
          </p:cNvPr>
          <p:cNvSpPr/>
          <p:nvPr/>
        </p:nvSpPr>
        <p:spPr>
          <a:xfrm>
            <a:off x="6114892" y="4440545"/>
            <a:ext cx="1042473" cy="876561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37E5AAE1-DD9D-433E-9E4E-28D752243052}"/>
              </a:ext>
            </a:extLst>
          </p:cNvPr>
          <p:cNvSpPr/>
          <p:nvPr/>
        </p:nvSpPr>
        <p:spPr>
          <a:xfrm>
            <a:off x="7843300" y="4429597"/>
            <a:ext cx="1042473" cy="876561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6EF799B-1A6E-4776-A06B-C505C24DD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961693-2F57-4C01-8640-94A3675D2CA5}"/>
              </a:ext>
            </a:extLst>
          </p:cNvPr>
          <p:cNvSpPr txBox="1"/>
          <p:nvPr/>
        </p:nvSpPr>
        <p:spPr>
          <a:xfrm>
            <a:off x="2892302" y="1208032"/>
            <a:ext cx="64073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INGLIZ TILI BILIMDONIMISIZ?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1AB5AEF-811A-4DCE-AFFF-CADC65D7FD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588" y="2854727"/>
            <a:ext cx="6407397" cy="245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161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D64E907-AC8C-4558-8FA5-9E5FB24BC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258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47DA9A6-C651-43BA-801E-0366E9CA5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" y="0"/>
            <a:ext cx="121614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436" y="1265422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2978" y="2475355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</a:t>
            </a:r>
          </a:p>
          <a:p>
            <a:pPr algn="ctr"/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>
            <a:extLst>
              <a:ext uri="{FF2B5EF4-FFF2-40B4-BE49-F238E27FC236}">
                <a16:creationId xmlns:a16="http://schemas.microsoft.com/office/drawing/2014/main" id="{9770BDAE-E11B-4700-99DD-9B91D427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3" y="365257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1252772" y="901258"/>
            <a:ext cx="63030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kataklarni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/>
          </a:p>
        </p:txBody>
      </p:sp>
      <p:pic>
        <p:nvPicPr>
          <p:cNvPr id="11276" name="Picture 12">
            <a:extLst>
              <a:ext uri="{FF2B5EF4-FFF2-40B4-BE49-F238E27FC236}">
                <a16:creationId xmlns:a16="http://schemas.microsoft.com/office/drawing/2014/main" id="{58CCEC16-85B1-4D00-A921-81B900E0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8" b="98224" l="8222" r="91333">
                        <a14:foregroundMark x1="45889" y1="15538" x2="47667" y2="39179"/>
                        <a14:foregroundMark x1="62667" y1="17647" x2="57333" y2="39179"/>
                        <a14:foregroundMark x1="37778" y1="17647" x2="53444" y2="10655"/>
                        <a14:foregroundMark x1="54000" y1="24972" x2="54000" y2="27858"/>
                        <a14:foregroundMark x1="43778" y1="28080" x2="43000" y2="34295"/>
                        <a14:foregroundMark x1="43111" y1="27303" x2="41556" y2="33074"/>
                        <a14:foregroundMark x1="42111" y1="26637" x2="40889" y2="31410"/>
                        <a14:foregroundMark x1="55333" y1="25416" x2="54667" y2="25416"/>
                        <a14:foregroundMark x1="53222" y1="25416" x2="52000" y2="28302"/>
                        <a14:foregroundMark x1="51778" y1="26304" x2="51778" y2="26304"/>
                        <a14:foregroundMark x1="51778" y1="26304" x2="51778" y2="26304"/>
                        <a14:foregroundMark x1="51333" y1="36959" x2="51333" y2="36959"/>
                        <a14:foregroundMark x1="49556" y1="39623" x2="49556" y2="39623"/>
                        <a14:foregroundMark x1="49556" y1="39845" x2="49556" y2="39845"/>
                        <a14:foregroundMark x1="49111" y1="40844" x2="49111" y2="40844"/>
                        <a14:foregroundMark x1="49111" y1="40844" x2="49111" y2="40844"/>
                        <a14:foregroundMark x1="50333" y1="40844" x2="50333" y2="40844"/>
                        <a14:foregroundMark x1="53667" y1="40844" x2="53667" y2="40844"/>
                        <a14:foregroundMark x1="54889" y1="40622" x2="54889" y2="40622"/>
                        <a14:foregroundMark x1="31000" y1="67703" x2="35000" y2="84351"/>
                        <a14:foregroundMark x1="35333" y1="73474" x2="39444" y2="81798"/>
                        <a14:foregroundMark x1="54000" y1="73696" x2="77444" y2="75916"/>
                        <a14:foregroundMark x1="60000" y1="57603" x2="66000" y2="62930"/>
                        <a14:foregroundMark x1="56556" y1="49834" x2="56556" y2="54606"/>
                        <a14:foregroundMark x1="30222" y1="47836" x2="30222" y2="54939"/>
                        <a14:foregroundMark x1="32667" y1="54384" x2="45667" y2="52497"/>
                        <a14:foregroundMark x1="29222" y1="45505" x2="32667" y2="46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10" y="3508361"/>
            <a:ext cx="3554086" cy="3558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1AA3A5-3146-4DCE-92BD-A850366F2279}"/>
              </a:ext>
            </a:extLst>
          </p:cNvPr>
          <p:cNvSpPr/>
          <p:nvPr/>
        </p:nvSpPr>
        <p:spPr>
          <a:xfrm>
            <a:off x="1108394" y="172964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0F30716-C3B6-41BA-B7CD-52CE146286E0}"/>
              </a:ext>
            </a:extLst>
          </p:cNvPr>
          <p:cNvSpPr/>
          <p:nvPr/>
        </p:nvSpPr>
        <p:spPr>
          <a:xfrm>
            <a:off x="2377881" y="1728471"/>
            <a:ext cx="3445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 = 14 + 10 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B693514-8E72-4A90-A7FA-E5A4C10E7535}"/>
              </a:ext>
            </a:extLst>
          </p:cNvPr>
          <p:cNvSpPr/>
          <p:nvPr/>
        </p:nvSpPr>
        <p:spPr>
          <a:xfrm>
            <a:off x="946808" y="2721114"/>
            <a:ext cx="34454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+ 20 = 11 +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1839478-4776-4A72-A808-B1B755387718}"/>
              </a:ext>
            </a:extLst>
          </p:cNvPr>
          <p:cNvSpPr/>
          <p:nvPr/>
        </p:nvSpPr>
        <p:spPr>
          <a:xfrm>
            <a:off x="6559114" y="1728471"/>
            <a:ext cx="12213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+</a:t>
            </a:r>
            <a:endParaRPr lang="ru-RU" sz="40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0AB8216F-E12E-49BD-8A41-26AC3160A3D7}"/>
              </a:ext>
            </a:extLst>
          </p:cNvPr>
          <p:cNvSpPr/>
          <p:nvPr/>
        </p:nvSpPr>
        <p:spPr>
          <a:xfrm>
            <a:off x="9052986" y="1850405"/>
            <a:ext cx="21597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40 + 4 </a:t>
            </a:r>
            <a:endParaRPr lang="ru-RU" sz="40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441B5B3-01F3-4609-9812-25B4AC352675}"/>
              </a:ext>
            </a:extLst>
          </p:cNvPr>
          <p:cNvSpPr/>
          <p:nvPr/>
        </p:nvSpPr>
        <p:spPr>
          <a:xfrm>
            <a:off x="1751034" y="1728471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DC0AED9-DF82-4A00-A998-4BD79B6F2718}"/>
              </a:ext>
            </a:extLst>
          </p:cNvPr>
          <p:cNvSpPr/>
          <p:nvPr/>
        </p:nvSpPr>
        <p:spPr>
          <a:xfrm>
            <a:off x="4212541" y="2736289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0A993DA-5F16-472B-B2D2-25FB3CE53F5E}"/>
              </a:ext>
            </a:extLst>
          </p:cNvPr>
          <p:cNvSpPr/>
          <p:nvPr/>
        </p:nvSpPr>
        <p:spPr>
          <a:xfrm>
            <a:off x="4855181" y="2735113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B8E387C-F936-4C8B-B987-D7060C6F6472}"/>
              </a:ext>
            </a:extLst>
          </p:cNvPr>
          <p:cNvSpPr/>
          <p:nvPr/>
        </p:nvSpPr>
        <p:spPr>
          <a:xfrm>
            <a:off x="7767706" y="1851581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E74D401-6775-413E-80B9-F5FA0ED09038}"/>
              </a:ext>
            </a:extLst>
          </p:cNvPr>
          <p:cNvSpPr/>
          <p:nvPr/>
        </p:nvSpPr>
        <p:spPr>
          <a:xfrm>
            <a:off x="8410346" y="1850405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51C1DF8-9FE2-4ADB-A3BB-E6742F45FF4A}"/>
              </a:ext>
            </a:extLst>
          </p:cNvPr>
          <p:cNvSpPr/>
          <p:nvPr/>
        </p:nvSpPr>
        <p:spPr>
          <a:xfrm>
            <a:off x="6559115" y="2735113"/>
            <a:ext cx="2296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+ 30 =</a:t>
            </a:r>
            <a:endParaRPr lang="ru-RU" sz="4000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29F96A1-63F8-4F0E-AF06-8CC8F25A9D79}"/>
              </a:ext>
            </a:extLst>
          </p:cNvPr>
          <p:cNvSpPr/>
          <p:nvPr/>
        </p:nvSpPr>
        <p:spPr>
          <a:xfrm>
            <a:off x="8697142" y="2858223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2217427-A191-4763-AA47-2CBCF7C33882}"/>
              </a:ext>
            </a:extLst>
          </p:cNvPr>
          <p:cNvSpPr/>
          <p:nvPr/>
        </p:nvSpPr>
        <p:spPr>
          <a:xfrm>
            <a:off x="9339782" y="2857047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CEF23F1-A078-48BD-A76B-3947E6BD8BFD}"/>
              </a:ext>
            </a:extLst>
          </p:cNvPr>
          <p:cNvSpPr/>
          <p:nvPr/>
        </p:nvSpPr>
        <p:spPr>
          <a:xfrm>
            <a:off x="9960218" y="2800475"/>
            <a:ext cx="1701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+ 51 </a:t>
            </a:r>
            <a:endParaRPr lang="ru-RU" sz="4000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2AEC778-6AEF-47B1-A84C-C2BD0798A183}"/>
              </a:ext>
            </a:extLst>
          </p:cNvPr>
          <p:cNvSpPr/>
          <p:nvPr/>
        </p:nvSpPr>
        <p:spPr>
          <a:xfrm>
            <a:off x="4058653" y="1486033"/>
            <a:ext cx="774324" cy="40669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5596877-8470-4476-92A7-BA7846185261}"/>
              </a:ext>
            </a:extLst>
          </p:cNvPr>
          <p:cNvSpPr/>
          <p:nvPr/>
        </p:nvSpPr>
        <p:spPr>
          <a:xfrm>
            <a:off x="1116291" y="1724226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B747D02A-F490-44CF-92AD-BB5CEDDED1DE}"/>
              </a:ext>
            </a:extLst>
          </p:cNvPr>
          <p:cNvSpPr/>
          <p:nvPr/>
        </p:nvSpPr>
        <p:spPr>
          <a:xfrm>
            <a:off x="1781135" y="1716309"/>
            <a:ext cx="620436" cy="584776"/>
          </a:xfrm>
          <a:prstGeom prst="rect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A1ACC305-F688-4470-B834-D4572CDDA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2473186" y="1527155"/>
            <a:ext cx="792088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z-Cyrl-UZ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entury Gothic" panose="020B0502020202020204" pitchFamily="34" charset="0"/>
              </a:rPr>
              <a:t>1-SINFDA O‘TILGANLARNI TAKRORLASH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ea typeface="Century Gothic" panose="020B0502020202020204" pitchFamily="34" charset="0"/>
            </a:endParaRPr>
          </a:p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Yig‘indi va ayirmani topish 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3602A867-FB7A-4A7A-B545-CD31895091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98820" y="832100"/>
            <a:ext cx="7523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3570795" y="1673253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EC65AB4-775A-4579-A419-68C72C023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33F5798-479B-42C1-B183-18FC57C6E880}"/>
              </a:ext>
            </a:extLst>
          </p:cNvPr>
          <p:cNvSpPr/>
          <p:nvPr/>
        </p:nvSpPr>
        <p:spPr>
          <a:xfrm>
            <a:off x="4392212" y="365257"/>
            <a:ext cx="4737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5-misol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643BBF-8E8A-4A64-BE2C-B33F44EB6F74}"/>
              </a:ext>
            </a:extLst>
          </p:cNvPr>
          <p:cNvSpPr/>
          <p:nvPr/>
        </p:nvSpPr>
        <p:spPr>
          <a:xfrm>
            <a:off x="1252773" y="901258"/>
            <a:ext cx="280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E903BE-593B-4F41-A812-C7170B4980E9}"/>
              </a:ext>
            </a:extLst>
          </p:cNvPr>
          <p:cNvSpPr/>
          <p:nvPr/>
        </p:nvSpPr>
        <p:spPr>
          <a:xfrm>
            <a:off x="1252772" y="1700772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cm + 5 cm =</a:t>
            </a:r>
            <a:endParaRPr lang="ru-RU" sz="36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9B130A-AEE4-4F81-A247-0FEAEA17428E}"/>
              </a:ext>
            </a:extLst>
          </p:cNvPr>
          <p:cNvSpPr/>
          <p:nvPr/>
        </p:nvSpPr>
        <p:spPr>
          <a:xfrm>
            <a:off x="4264993" y="1700770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6" name="Picture 12">
            <a:extLst>
              <a:ext uri="{FF2B5EF4-FFF2-40B4-BE49-F238E27FC236}">
                <a16:creationId xmlns:a16="http://schemas.microsoft.com/office/drawing/2014/main" id="{58CCEC16-85B1-4D00-A921-81B900E03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98" b="98224" l="8222" r="91333">
                        <a14:foregroundMark x1="45889" y1="15538" x2="47667" y2="39179"/>
                        <a14:foregroundMark x1="62667" y1="17647" x2="57333" y2="39179"/>
                        <a14:foregroundMark x1="37778" y1="17647" x2="53444" y2="10655"/>
                        <a14:foregroundMark x1="54000" y1="24972" x2="54000" y2="27858"/>
                        <a14:foregroundMark x1="43778" y1="28080" x2="43000" y2="34295"/>
                        <a14:foregroundMark x1="43111" y1="27303" x2="41556" y2="33074"/>
                        <a14:foregroundMark x1="42111" y1="26637" x2="40889" y2="31410"/>
                        <a14:foregroundMark x1="55333" y1="25416" x2="54667" y2="25416"/>
                        <a14:foregroundMark x1="53222" y1="25416" x2="52000" y2="28302"/>
                        <a14:foregroundMark x1="51778" y1="26304" x2="51778" y2="26304"/>
                        <a14:foregroundMark x1="51778" y1="26304" x2="51778" y2="26304"/>
                        <a14:foregroundMark x1="51333" y1="36959" x2="51333" y2="36959"/>
                        <a14:foregroundMark x1="49556" y1="39623" x2="49556" y2="39623"/>
                        <a14:foregroundMark x1="49556" y1="39845" x2="49556" y2="39845"/>
                        <a14:foregroundMark x1="49111" y1="40844" x2="49111" y2="40844"/>
                        <a14:foregroundMark x1="49111" y1="40844" x2="49111" y2="40844"/>
                        <a14:foregroundMark x1="50333" y1="40844" x2="50333" y2="40844"/>
                        <a14:foregroundMark x1="53667" y1="40844" x2="53667" y2="40844"/>
                        <a14:foregroundMark x1="54889" y1="40622" x2="54889" y2="40622"/>
                        <a14:foregroundMark x1="31000" y1="67703" x2="35000" y2="84351"/>
                        <a14:foregroundMark x1="35333" y1="73474" x2="39444" y2="81798"/>
                        <a14:foregroundMark x1="54000" y1="73696" x2="77444" y2="75916"/>
                        <a14:foregroundMark x1="60000" y1="57603" x2="66000" y2="62930"/>
                        <a14:foregroundMark x1="56556" y1="49834" x2="56556" y2="54606"/>
                        <a14:foregroundMark x1="30222" y1="47836" x2="30222" y2="54939"/>
                        <a14:foregroundMark x1="32667" y1="54384" x2="45667" y2="52497"/>
                        <a14:foregroundMark x1="29222" y1="45505" x2="32667" y2="467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99" y="3345517"/>
            <a:ext cx="3554086" cy="3558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CCFDD3B-0724-470F-834E-7C87A15D9F52}"/>
              </a:ext>
            </a:extLst>
          </p:cNvPr>
          <p:cNvSpPr/>
          <p:nvPr/>
        </p:nvSpPr>
        <p:spPr>
          <a:xfrm>
            <a:off x="1268721" y="2484447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cm + 6 cm =</a:t>
            </a:r>
            <a:endParaRPr lang="ru-RU" sz="3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058B99-47AA-41C1-B50B-C8EA78EE789E}"/>
              </a:ext>
            </a:extLst>
          </p:cNvPr>
          <p:cNvSpPr/>
          <p:nvPr/>
        </p:nvSpPr>
        <p:spPr>
          <a:xfrm>
            <a:off x="6430013" y="1700770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cm + 7 cm =</a:t>
            </a:r>
            <a:endParaRPr lang="ru-RU" sz="3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F08209A-AEFA-4032-9860-62E15841D92D}"/>
              </a:ext>
            </a:extLst>
          </p:cNvPr>
          <p:cNvSpPr/>
          <p:nvPr/>
        </p:nvSpPr>
        <p:spPr>
          <a:xfrm>
            <a:off x="6430013" y="2550328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 cm - 4 cm =</a:t>
            </a:r>
            <a:endParaRPr lang="ru-RU" sz="3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9AE9EE2-18C6-48C4-BD56-3CD94F070EBF}"/>
              </a:ext>
            </a:extLst>
          </p:cNvPr>
          <p:cNvSpPr/>
          <p:nvPr/>
        </p:nvSpPr>
        <p:spPr>
          <a:xfrm>
            <a:off x="4568084" y="3699419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 cm - 2 cm =</a:t>
            </a:r>
            <a:endParaRPr lang="ru-RU" sz="3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7C17F90-6FDC-4B03-A2D7-5CBF85947B94}"/>
              </a:ext>
            </a:extLst>
          </p:cNvPr>
          <p:cNvSpPr/>
          <p:nvPr/>
        </p:nvSpPr>
        <p:spPr>
          <a:xfrm>
            <a:off x="4568084" y="4510897"/>
            <a:ext cx="3536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 cm - 9 cm =</a:t>
            </a:r>
            <a:endParaRPr lang="ru-RU" sz="3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42191D3-587C-4BBE-84F5-4A0614746DCE}"/>
              </a:ext>
            </a:extLst>
          </p:cNvPr>
          <p:cNvSpPr/>
          <p:nvPr/>
        </p:nvSpPr>
        <p:spPr>
          <a:xfrm>
            <a:off x="4264993" y="2484446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B2FEEC3-E19C-4C36-9695-8841AD809A5C}"/>
              </a:ext>
            </a:extLst>
          </p:cNvPr>
          <p:cNvSpPr/>
          <p:nvPr/>
        </p:nvSpPr>
        <p:spPr>
          <a:xfrm>
            <a:off x="9541358" y="1700769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F87013-F530-405F-9288-E2C94B87BF40}"/>
              </a:ext>
            </a:extLst>
          </p:cNvPr>
          <p:cNvSpPr/>
          <p:nvPr/>
        </p:nvSpPr>
        <p:spPr>
          <a:xfrm>
            <a:off x="9336138" y="2558859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0AB8031-6D1E-4908-A402-4504E38BFF76}"/>
              </a:ext>
            </a:extLst>
          </p:cNvPr>
          <p:cNvSpPr/>
          <p:nvPr/>
        </p:nvSpPr>
        <p:spPr>
          <a:xfrm>
            <a:off x="7499500" y="3649434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4FC254-60EB-4BA7-9B8F-AA0F82F578BB}"/>
              </a:ext>
            </a:extLst>
          </p:cNvPr>
          <p:cNvSpPr/>
          <p:nvPr/>
        </p:nvSpPr>
        <p:spPr>
          <a:xfrm>
            <a:off x="7499500" y="4548977"/>
            <a:ext cx="1397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cm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89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1BAB35-86B1-41AB-BAB1-6784E84B1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7028" y="242429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75156013"/>
              </p:ext>
            </p:extLst>
          </p:nvPr>
        </p:nvGraphicFramePr>
        <p:xfrm>
          <a:off x="2136176" y="834293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>
            <a:extLst>
              <a:ext uri="{FF2B5EF4-FFF2-40B4-BE49-F238E27FC236}">
                <a16:creationId xmlns:a16="http://schemas.microsoft.com/office/drawing/2014/main" id="{B9AE9E2A-7DF1-46D5-8221-59299A9B8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B66847-9EE3-41E3-98B1-389BDCEDCCEC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1-misol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4EF880-040C-4705-90EE-C325F9AFE17F}"/>
              </a:ext>
            </a:extLst>
          </p:cNvPr>
          <p:cNvSpPr txBox="1"/>
          <p:nvPr/>
        </p:nvSpPr>
        <p:spPr>
          <a:xfrm>
            <a:off x="1237959" y="1236999"/>
            <a:ext cx="266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+ 30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89274-EBDC-453C-9DA5-BFF12DAB62FA}"/>
              </a:ext>
            </a:extLst>
          </p:cNvPr>
          <p:cNvSpPr txBox="1"/>
          <p:nvPr/>
        </p:nvSpPr>
        <p:spPr>
          <a:xfrm>
            <a:off x="3298874" y="1236999"/>
            <a:ext cx="120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A7BCDC6-D89A-413D-8A77-954AE333E3F6}"/>
              </a:ext>
            </a:extLst>
          </p:cNvPr>
          <p:cNvSpPr/>
          <p:nvPr/>
        </p:nvSpPr>
        <p:spPr>
          <a:xfrm>
            <a:off x="787794" y="3320646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D727888-AFDC-48DA-8B9A-079E979352D0}"/>
              </a:ext>
            </a:extLst>
          </p:cNvPr>
          <p:cNvSpPr/>
          <p:nvPr/>
        </p:nvSpPr>
        <p:spPr>
          <a:xfrm>
            <a:off x="1953070" y="3320646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B2B2B04-D2D9-47D5-84DB-DE3C34B2D719}"/>
              </a:ext>
            </a:extLst>
          </p:cNvPr>
          <p:cNvSpPr/>
          <p:nvPr/>
        </p:nvSpPr>
        <p:spPr>
          <a:xfrm>
            <a:off x="3118345" y="3297655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95C80D3-11E2-49EA-8C5F-15A1A98C0458}"/>
              </a:ext>
            </a:extLst>
          </p:cNvPr>
          <p:cNvSpPr/>
          <p:nvPr/>
        </p:nvSpPr>
        <p:spPr>
          <a:xfrm>
            <a:off x="4311753" y="3283588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: изогнутая вниз 9">
            <a:extLst>
              <a:ext uri="{FF2B5EF4-FFF2-40B4-BE49-F238E27FC236}">
                <a16:creationId xmlns:a16="http://schemas.microsoft.com/office/drawing/2014/main" id="{49730E60-EC2F-48DB-B861-BF7EB1737297}"/>
              </a:ext>
            </a:extLst>
          </p:cNvPr>
          <p:cNvSpPr/>
          <p:nvPr/>
        </p:nvSpPr>
        <p:spPr>
          <a:xfrm>
            <a:off x="1237959" y="2912013"/>
            <a:ext cx="1223887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Стрелка: изогнутая вниз 10">
            <a:extLst>
              <a:ext uri="{FF2B5EF4-FFF2-40B4-BE49-F238E27FC236}">
                <a16:creationId xmlns:a16="http://schemas.microsoft.com/office/drawing/2014/main" id="{E2A258F5-9B28-49C8-B8C8-F9241EA18309}"/>
              </a:ext>
            </a:extLst>
          </p:cNvPr>
          <p:cNvSpPr/>
          <p:nvPr/>
        </p:nvSpPr>
        <p:spPr>
          <a:xfrm>
            <a:off x="2506401" y="2874888"/>
            <a:ext cx="1223887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Стрелка: изогнутая вниз 11">
            <a:extLst>
              <a:ext uri="{FF2B5EF4-FFF2-40B4-BE49-F238E27FC236}">
                <a16:creationId xmlns:a16="http://schemas.microsoft.com/office/drawing/2014/main" id="{EC65C4A3-F23F-4B99-870A-C18934096740}"/>
              </a:ext>
            </a:extLst>
          </p:cNvPr>
          <p:cNvSpPr/>
          <p:nvPr/>
        </p:nvSpPr>
        <p:spPr>
          <a:xfrm>
            <a:off x="3730288" y="2837764"/>
            <a:ext cx="1223887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DF149A-CDF3-43ED-A7CC-D3F8E0300BD9}"/>
              </a:ext>
            </a:extLst>
          </p:cNvPr>
          <p:cNvSpPr txBox="1"/>
          <p:nvPr/>
        </p:nvSpPr>
        <p:spPr>
          <a:xfrm>
            <a:off x="1198102" y="2296433"/>
            <a:ext cx="120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5E2CD0-A830-41CB-B86B-C1A5C5F05B48}"/>
              </a:ext>
            </a:extLst>
          </p:cNvPr>
          <p:cNvSpPr txBox="1"/>
          <p:nvPr/>
        </p:nvSpPr>
        <p:spPr>
          <a:xfrm>
            <a:off x="2363377" y="2261482"/>
            <a:ext cx="120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7A868A-8AFA-4901-B46D-A4E9C68EFF1E}"/>
              </a:ext>
            </a:extLst>
          </p:cNvPr>
          <p:cNvSpPr txBox="1"/>
          <p:nvPr/>
        </p:nvSpPr>
        <p:spPr>
          <a:xfrm>
            <a:off x="3709186" y="2261482"/>
            <a:ext cx="120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447103-7D22-4628-8B60-749CEE0BD92D}"/>
              </a:ext>
            </a:extLst>
          </p:cNvPr>
          <p:cNvSpPr txBox="1"/>
          <p:nvPr/>
        </p:nvSpPr>
        <p:spPr>
          <a:xfrm>
            <a:off x="7003369" y="1192450"/>
            <a:ext cx="2663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38 - 30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0182E81A-E47C-4A6F-A22F-E7E1DBBD2698}"/>
              </a:ext>
            </a:extLst>
          </p:cNvPr>
          <p:cNvSpPr/>
          <p:nvPr/>
        </p:nvSpPr>
        <p:spPr>
          <a:xfrm>
            <a:off x="6553204" y="3276097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EB222264-2AA7-4FF5-95BD-C48AC72784A4}"/>
              </a:ext>
            </a:extLst>
          </p:cNvPr>
          <p:cNvSpPr/>
          <p:nvPr/>
        </p:nvSpPr>
        <p:spPr>
          <a:xfrm>
            <a:off x="7718480" y="3276097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7D714DA-69F9-403E-9228-186E3E13B927}"/>
              </a:ext>
            </a:extLst>
          </p:cNvPr>
          <p:cNvSpPr/>
          <p:nvPr/>
        </p:nvSpPr>
        <p:spPr>
          <a:xfrm>
            <a:off x="8883755" y="3253106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A3047D5-D830-4072-832C-7BDE190EFB74}"/>
              </a:ext>
            </a:extLst>
          </p:cNvPr>
          <p:cNvSpPr/>
          <p:nvPr/>
        </p:nvSpPr>
        <p:spPr>
          <a:xfrm>
            <a:off x="10077163" y="3239039"/>
            <a:ext cx="900330" cy="543522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елка: изогнутая вниз 27">
            <a:extLst>
              <a:ext uri="{FF2B5EF4-FFF2-40B4-BE49-F238E27FC236}">
                <a16:creationId xmlns:a16="http://schemas.microsoft.com/office/drawing/2014/main" id="{8BD3A6CB-2272-41C0-BB17-2550F68205EE}"/>
              </a:ext>
            </a:extLst>
          </p:cNvPr>
          <p:cNvSpPr/>
          <p:nvPr/>
        </p:nvSpPr>
        <p:spPr>
          <a:xfrm flipH="1">
            <a:off x="9333920" y="2822435"/>
            <a:ext cx="1310659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50B010-1B36-4AE9-8F1D-BB58762A4617}"/>
              </a:ext>
            </a:extLst>
          </p:cNvPr>
          <p:cNvSpPr txBox="1"/>
          <p:nvPr/>
        </p:nvSpPr>
        <p:spPr>
          <a:xfrm>
            <a:off x="9284691" y="2257280"/>
            <a:ext cx="1205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: изогнутая вниз 29">
            <a:extLst>
              <a:ext uri="{FF2B5EF4-FFF2-40B4-BE49-F238E27FC236}">
                <a16:creationId xmlns:a16="http://schemas.microsoft.com/office/drawing/2014/main" id="{E8FBDB1C-9E45-4AAA-94F0-B2A28452D320}"/>
              </a:ext>
            </a:extLst>
          </p:cNvPr>
          <p:cNvSpPr/>
          <p:nvPr/>
        </p:nvSpPr>
        <p:spPr>
          <a:xfrm flipH="1">
            <a:off x="8119416" y="2837763"/>
            <a:ext cx="1310659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1" name="Стрелка: изогнутая вниз 30">
            <a:extLst>
              <a:ext uri="{FF2B5EF4-FFF2-40B4-BE49-F238E27FC236}">
                <a16:creationId xmlns:a16="http://schemas.microsoft.com/office/drawing/2014/main" id="{A711925A-A478-462D-ACC7-6A2391F5F9C2}"/>
              </a:ext>
            </a:extLst>
          </p:cNvPr>
          <p:cNvSpPr/>
          <p:nvPr/>
        </p:nvSpPr>
        <p:spPr>
          <a:xfrm flipH="1">
            <a:off x="6792362" y="2867464"/>
            <a:ext cx="1310659" cy="371575"/>
          </a:xfrm>
          <a:prstGeom prst="curvedDownArrow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AF1022-202B-48EB-88B6-37C8BD89F4EA}"/>
              </a:ext>
            </a:extLst>
          </p:cNvPr>
          <p:cNvSpPr txBox="1"/>
          <p:nvPr/>
        </p:nvSpPr>
        <p:spPr>
          <a:xfrm>
            <a:off x="8031506" y="2211283"/>
            <a:ext cx="1357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46A8D04-D834-4D34-9604-DE91A9A8B077}"/>
              </a:ext>
            </a:extLst>
          </p:cNvPr>
          <p:cNvSpPr txBox="1"/>
          <p:nvPr/>
        </p:nvSpPr>
        <p:spPr>
          <a:xfrm>
            <a:off x="6777135" y="2257280"/>
            <a:ext cx="1357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C3A603-740E-436A-97D5-D4681CF11201}"/>
              </a:ext>
            </a:extLst>
          </p:cNvPr>
          <p:cNvSpPr txBox="1"/>
          <p:nvPr/>
        </p:nvSpPr>
        <p:spPr>
          <a:xfrm>
            <a:off x="8774745" y="1172453"/>
            <a:ext cx="1357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58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  <p:bldP spid="13" grpId="0"/>
      <p:bldP spid="14" grpId="0"/>
      <p:bldP spid="15" grpId="0"/>
      <p:bldP spid="28" grpId="0" animBg="1"/>
      <p:bldP spid="29" grpId="0"/>
      <p:bldP spid="30" grpId="0" animBg="1"/>
      <p:bldP spid="31" grpId="0" animBg="1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F4AF24-DCC6-4B6B-B854-4FDE03F1D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831559-0B8F-4EE8-A531-1C849344AEE7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2-misol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B8C33D-CB8F-458A-A87D-F3399F76956B}"/>
              </a:ext>
            </a:extLst>
          </p:cNvPr>
          <p:cNvSpPr txBox="1"/>
          <p:nvPr/>
        </p:nvSpPr>
        <p:spPr>
          <a:xfrm>
            <a:off x="731519" y="1307339"/>
            <a:ext cx="4923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+ 3 = 40 + (6 + 3)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2FE7F290-E848-464F-A323-5E82B3ECD7FF}"/>
              </a:ext>
            </a:extLst>
          </p:cNvPr>
          <p:cNvSpPr/>
          <p:nvPr/>
        </p:nvSpPr>
        <p:spPr>
          <a:xfrm>
            <a:off x="4192172" y="1084816"/>
            <a:ext cx="534573" cy="445045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D741D3-0CAB-4857-8A68-90FB2A811E2F}"/>
              </a:ext>
            </a:extLst>
          </p:cNvPr>
          <p:cNvSpPr txBox="1"/>
          <p:nvPr/>
        </p:nvSpPr>
        <p:spPr>
          <a:xfrm>
            <a:off x="5542669" y="1307339"/>
            <a:ext cx="844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E219C-6D39-47CA-9AC4-DB01DB69BC9D}"/>
              </a:ext>
            </a:extLst>
          </p:cNvPr>
          <p:cNvSpPr txBox="1"/>
          <p:nvPr/>
        </p:nvSpPr>
        <p:spPr>
          <a:xfrm>
            <a:off x="731519" y="2232938"/>
            <a:ext cx="5430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+ 30 = (40 + 30) + 6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79A406A-67F0-40C6-B01A-2E87F8F1256D}"/>
              </a:ext>
            </a:extLst>
          </p:cNvPr>
          <p:cNvSpPr/>
          <p:nvPr/>
        </p:nvSpPr>
        <p:spPr>
          <a:xfrm>
            <a:off x="3657599" y="2015225"/>
            <a:ext cx="844062" cy="445045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2CD828-CAA3-4C87-A00D-76A22DE05C9A}"/>
              </a:ext>
            </a:extLst>
          </p:cNvPr>
          <p:cNvSpPr txBox="1"/>
          <p:nvPr/>
        </p:nvSpPr>
        <p:spPr>
          <a:xfrm>
            <a:off x="6032692" y="2176667"/>
            <a:ext cx="844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EFCA65-D881-4672-836D-95F4E25AC322}"/>
              </a:ext>
            </a:extLst>
          </p:cNvPr>
          <p:cNvSpPr txBox="1"/>
          <p:nvPr/>
        </p:nvSpPr>
        <p:spPr>
          <a:xfrm>
            <a:off x="731519" y="4087775"/>
            <a:ext cx="5430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76 - 30 = (70 - 30) + 6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C090F6-6034-4256-9BE0-8FFEFC3F2709}"/>
              </a:ext>
            </a:extLst>
          </p:cNvPr>
          <p:cNvSpPr txBox="1"/>
          <p:nvPr/>
        </p:nvSpPr>
        <p:spPr>
          <a:xfrm>
            <a:off x="731519" y="3192774"/>
            <a:ext cx="4923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76 - 3 = 70 + (6 - 3) =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3A15C69-B4E8-4743-B2B4-F35DE3B51888}"/>
              </a:ext>
            </a:extLst>
          </p:cNvPr>
          <p:cNvSpPr/>
          <p:nvPr/>
        </p:nvSpPr>
        <p:spPr>
          <a:xfrm>
            <a:off x="4121834" y="2970251"/>
            <a:ext cx="534573" cy="445045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B31424-FAE1-463B-9879-5DB594E53F03}"/>
              </a:ext>
            </a:extLst>
          </p:cNvPr>
          <p:cNvSpPr txBox="1"/>
          <p:nvPr/>
        </p:nvSpPr>
        <p:spPr>
          <a:xfrm>
            <a:off x="5393230" y="3179978"/>
            <a:ext cx="844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FD37A39-F62F-44E2-BD9C-827433BDA546}"/>
              </a:ext>
            </a:extLst>
          </p:cNvPr>
          <p:cNvSpPr/>
          <p:nvPr/>
        </p:nvSpPr>
        <p:spPr>
          <a:xfrm>
            <a:off x="3446584" y="3881496"/>
            <a:ext cx="844062" cy="445045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4BD9BE-7129-4237-9857-A184E4F8CE47}"/>
              </a:ext>
            </a:extLst>
          </p:cNvPr>
          <p:cNvSpPr txBox="1"/>
          <p:nvPr/>
        </p:nvSpPr>
        <p:spPr>
          <a:xfrm>
            <a:off x="5868879" y="4104018"/>
            <a:ext cx="844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2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>
            <a:extLst>
              <a:ext uri="{FF2B5EF4-FFF2-40B4-BE49-F238E27FC236}">
                <a16:creationId xmlns:a16="http://schemas.microsoft.com/office/drawing/2014/main" id="{0E38B043-E11C-4456-8878-F21A440B2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4"/>
            <a:ext cx="12192000" cy="691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95C755-85E1-4BB4-923D-481D91AAA361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3-masala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906CEE6-70E7-4679-8B0F-6468931B93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563317"/>
              </p:ext>
            </p:extLst>
          </p:nvPr>
        </p:nvGraphicFramePr>
        <p:xfrm>
          <a:off x="636339" y="1441558"/>
          <a:ext cx="2389025" cy="1237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7805">
                  <a:extLst>
                    <a:ext uri="{9D8B030D-6E8A-4147-A177-3AD203B41FA5}">
                      <a16:colId xmlns:a16="http://schemas.microsoft.com/office/drawing/2014/main" val="3021850090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8081649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92700391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636928942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24814283"/>
                    </a:ext>
                  </a:extLst>
                </a:gridCol>
              </a:tblGrid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8374"/>
                  </a:ext>
                </a:extLst>
              </a:tr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82971"/>
                  </a:ext>
                </a:extLst>
              </a:tr>
            </a:tbl>
          </a:graphicData>
        </a:graphic>
      </p:graphicFrame>
      <p:pic>
        <p:nvPicPr>
          <p:cNvPr id="1026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5060533-3B89-4883-90E8-DAE499140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13" y="1393432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E21E2D4E-BD4A-4188-BEEE-D56492B21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69" y="1403412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87432CF-10C9-46AE-8EDA-714E5542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99" y="1970948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7B6311A-9CAE-4099-8A52-562D45FB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76" y="1975759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58508080-8BEA-4228-A005-3BB6F5B6D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830" y="1966758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106854C4-9B0D-4391-BB4D-7440EB8FF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430" y="135528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44718BCE-B1A9-49D2-BC8F-E33CD7F3C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630" y="1364422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ED1AA5A9-F98B-4FE9-8563-BA52AF89D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761" y="1346285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CB907E7-0037-4B0D-AF38-2E7F1454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25" y="199309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450FEAA-1CF6-4534-A520-EF8E17340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38" y="199309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Таблица 4">
            <a:extLst>
              <a:ext uri="{FF2B5EF4-FFF2-40B4-BE49-F238E27FC236}">
                <a16:creationId xmlns:a16="http://schemas.microsoft.com/office/drawing/2014/main" id="{866CCCC5-FD9E-4444-9F9A-10C4BC74A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198357"/>
              </p:ext>
            </p:extLst>
          </p:nvPr>
        </p:nvGraphicFramePr>
        <p:xfrm>
          <a:off x="3375798" y="1435496"/>
          <a:ext cx="2389025" cy="1237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7805">
                  <a:extLst>
                    <a:ext uri="{9D8B030D-6E8A-4147-A177-3AD203B41FA5}">
                      <a16:colId xmlns:a16="http://schemas.microsoft.com/office/drawing/2014/main" val="3021850090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8081649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92700391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636928942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24814283"/>
                    </a:ext>
                  </a:extLst>
                </a:gridCol>
              </a:tblGrid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8374"/>
                  </a:ext>
                </a:extLst>
              </a:tr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82971"/>
                  </a:ext>
                </a:extLst>
              </a:tr>
            </a:tbl>
          </a:graphicData>
        </a:graphic>
      </p:graphicFrame>
      <p:pic>
        <p:nvPicPr>
          <p:cNvPr id="19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E61B4FFD-A6D2-4BC9-BBB3-F0B414C56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672" y="138737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151619B5-3C23-4C9B-A0EF-86B3A223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328" y="139735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47610A0-C3D7-4D33-8010-CC7246F68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958" y="196488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9D0DD99-2B1F-4133-BFF6-EE4930C4D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035" y="1969697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B7AFA1B-920D-4641-A534-D7B797AD3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289" y="196069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C261F556-F8BF-4BB3-B225-06C868ED5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889" y="134922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3C2BD55B-5BD4-454C-A09D-136EDD5C8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089" y="135836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BCE95F6E-FCE4-4681-9BEE-6FA541959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220" y="1340223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FBD5ED50-D1DD-43D6-9A32-02A978D4F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84" y="198703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0881CBBB-42AF-47BD-9218-9F93730DE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97" y="198703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Таблица 4">
            <a:extLst>
              <a:ext uri="{FF2B5EF4-FFF2-40B4-BE49-F238E27FC236}">
                <a16:creationId xmlns:a16="http://schemas.microsoft.com/office/drawing/2014/main" id="{D9BD6D45-4A8E-4324-B8F3-D31EE9DA0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756803"/>
              </p:ext>
            </p:extLst>
          </p:nvPr>
        </p:nvGraphicFramePr>
        <p:xfrm>
          <a:off x="6076326" y="1405676"/>
          <a:ext cx="2389025" cy="1237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7805">
                  <a:extLst>
                    <a:ext uri="{9D8B030D-6E8A-4147-A177-3AD203B41FA5}">
                      <a16:colId xmlns:a16="http://schemas.microsoft.com/office/drawing/2014/main" val="3021850090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8081649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92700391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636928942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24814283"/>
                    </a:ext>
                  </a:extLst>
                </a:gridCol>
              </a:tblGrid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8374"/>
                  </a:ext>
                </a:extLst>
              </a:tr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82971"/>
                  </a:ext>
                </a:extLst>
              </a:tr>
            </a:tbl>
          </a:graphicData>
        </a:graphic>
      </p:graphicFrame>
      <p:pic>
        <p:nvPicPr>
          <p:cNvPr id="30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1335D29C-CAAE-4F23-85CF-4FDC8C935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200" y="135755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C279B0E6-24D5-4A65-BF5D-131182C8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856" y="136753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F740870-0FCB-431F-A9D7-759F8DD6D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486" y="193506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70A6F64C-3C7A-4DD2-8C2E-A145CA78B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563" y="1939877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0126C635-AD88-43C2-BF3A-0356D89E8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817" y="1930876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A22435DE-7FE5-4333-A8E5-8B35A8AAF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417" y="131940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4D719A1-76E5-4FBF-B1A4-93133EF67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617" y="132854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D0041761-9060-477F-ACE8-81D72FEDB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5748" y="1310403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E76E358D-81BF-4A02-B48E-AF90DFB96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612" y="195721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C363866A-A641-436A-88AF-34BFB57A8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25" y="195721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" name="Таблица 4">
            <a:extLst>
              <a:ext uri="{FF2B5EF4-FFF2-40B4-BE49-F238E27FC236}">
                <a16:creationId xmlns:a16="http://schemas.microsoft.com/office/drawing/2014/main" id="{9FA07119-9DDB-41AB-AAD6-F5E778212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543862"/>
              </p:ext>
            </p:extLst>
          </p:nvPr>
        </p:nvGraphicFramePr>
        <p:xfrm>
          <a:off x="8808623" y="1405676"/>
          <a:ext cx="2389025" cy="12374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7805">
                  <a:extLst>
                    <a:ext uri="{9D8B030D-6E8A-4147-A177-3AD203B41FA5}">
                      <a16:colId xmlns:a16="http://schemas.microsoft.com/office/drawing/2014/main" val="3021850090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8081649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927003911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636928942"/>
                    </a:ext>
                  </a:extLst>
                </a:gridCol>
                <a:gridCol w="477805">
                  <a:extLst>
                    <a:ext uri="{9D8B030D-6E8A-4147-A177-3AD203B41FA5}">
                      <a16:colId xmlns:a16="http://schemas.microsoft.com/office/drawing/2014/main" val="4024814283"/>
                    </a:ext>
                  </a:extLst>
                </a:gridCol>
              </a:tblGrid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8374"/>
                  </a:ext>
                </a:extLst>
              </a:tr>
              <a:tr h="6187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82971"/>
                  </a:ext>
                </a:extLst>
              </a:tr>
            </a:tbl>
          </a:graphicData>
        </a:graphic>
      </p:graphicFrame>
      <p:pic>
        <p:nvPicPr>
          <p:cNvPr id="41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8B5F60BC-7131-401E-8D0F-5418DB77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97" y="135755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87768A0B-ED4B-4018-8D25-A9A2EC9BC2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153" y="136753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93FE8ABC-0669-4030-851A-AA659D95B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714" y="1319404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125A0874-D936-452F-B597-FB72A6AC6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914" y="1328540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Желтое яблоко: стоковые картинки, бесплатные, роялти-фри фото Желтое яблоко  | Depositphotos">
            <a:extLst>
              <a:ext uri="{FF2B5EF4-FFF2-40B4-BE49-F238E27FC236}">
                <a16:creationId xmlns:a16="http://schemas.microsoft.com/office/drawing/2014/main" id="{5B594FFB-BE7D-450C-839F-BFF7A37FE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916" y1="26000" x2="64916" y2="26000"/>
                        <a14:foregroundMark x1="64916" y1="26500" x2="64916" y2="26500"/>
                        <a14:foregroundMark x1="34454" y1="27833" x2="34454" y2="27833"/>
                        <a14:foregroundMark x1="34034" y1="27833" x2="34034" y2="27833"/>
                        <a14:foregroundMark x1="32983" y1="27833" x2="32983" y2="27833"/>
                        <a14:foregroundMark x1="29412" y1="27833" x2="29412" y2="27833"/>
                        <a14:foregroundMark x1="29412" y1="27833" x2="29412" y2="27833"/>
                        <a14:foregroundMark x1="30462" y1="27333" x2="30462" y2="27333"/>
                        <a14:foregroundMark x1="33403" y1="27333" x2="33403" y2="27333"/>
                        <a14:foregroundMark x1="35084" y1="26500" x2="35084" y2="26500"/>
                        <a14:foregroundMark x1="35084" y1="26500" x2="35084" y2="26500"/>
                        <a14:foregroundMark x1="35504" y1="26000" x2="35504" y2="26000"/>
                        <a14:foregroundMark x1="36975" y1="25667" x2="36975" y2="25667"/>
                        <a14:foregroundMark x1="33403" y1="26167" x2="33403" y2="26167"/>
                        <a14:foregroundMark x1="31933" y1="26833" x2="31933" y2="26833"/>
                        <a14:foregroundMark x1="27731" y1="27833" x2="27731" y2="27833"/>
                        <a14:foregroundMark x1="27731" y1="27833" x2="27731" y2="27833"/>
                        <a14:foregroundMark x1="66597" y1="29000" x2="66597" y2="29000"/>
                        <a14:foregroundMark x1="66597" y1="29000" x2="66597" y2="29000"/>
                        <a14:foregroundMark x1="68067" y1="35833" x2="68067" y2="35833"/>
                        <a14:foregroundMark x1="68067" y1="41167" x2="68067" y2="41167"/>
                        <a14:foregroundMark x1="65966" y1="48333" x2="65966" y2="48333"/>
                        <a14:foregroundMark x1="41807" y1="64167" x2="41807" y2="6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045" y="1310403"/>
            <a:ext cx="565071" cy="71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8AC29792-54C0-4693-B045-F9B60C72A1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593265" y="3123824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" name="Таблица 4">
            <a:extLst>
              <a:ext uri="{FF2B5EF4-FFF2-40B4-BE49-F238E27FC236}">
                <a16:creationId xmlns:a16="http://schemas.microsoft.com/office/drawing/2014/main" id="{E238E592-F04A-410A-9B05-D8DF43494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039494"/>
              </p:ext>
            </p:extLst>
          </p:nvPr>
        </p:nvGraphicFramePr>
        <p:xfrm>
          <a:off x="676445" y="3342547"/>
          <a:ext cx="3720955" cy="17063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4191">
                  <a:extLst>
                    <a:ext uri="{9D8B030D-6E8A-4147-A177-3AD203B41FA5}">
                      <a16:colId xmlns:a16="http://schemas.microsoft.com/office/drawing/2014/main" val="3021850090"/>
                    </a:ext>
                  </a:extLst>
                </a:gridCol>
                <a:gridCol w="744191">
                  <a:extLst>
                    <a:ext uri="{9D8B030D-6E8A-4147-A177-3AD203B41FA5}">
                      <a16:colId xmlns:a16="http://schemas.microsoft.com/office/drawing/2014/main" val="4080816491"/>
                    </a:ext>
                  </a:extLst>
                </a:gridCol>
                <a:gridCol w="744191">
                  <a:extLst>
                    <a:ext uri="{9D8B030D-6E8A-4147-A177-3AD203B41FA5}">
                      <a16:colId xmlns:a16="http://schemas.microsoft.com/office/drawing/2014/main" val="927003911"/>
                    </a:ext>
                  </a:extLst>
                </a:gridCol>
                <a:gridCol w="744191">
                  <a:extLst>
                    <a:ext uri="{9D8B030D-6E8A-4147-A177-3AD203B41FA5}">
                      <a16:colId xmlns:a16="http://schemas.microsoft.com/office/drawing/2014/main" val="636928942"/>
                    </a:ext>
                  </a:extLst>
                </a:gridCol>
                <a:gridCol w="744191">
                  <a:extLst>
                    <a:ext uri="{9D8B030D-6E8A-4147-A177-3AD203B41FA5}">
                      <a16:colId xmlns:a16="http://schemas.microsoft.com/office/drawing/2014/main" val="4024814283"/>
                    </a:ext>
                  </a:extLst>
                </a:gridCol>
              </a:tblGrid>
              <a:tr h="8531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4488374"/>
                  </a:ext>
                </a:extLst>
              </a:tr>
              <a:tr h="8531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882971"/>
                  </a:ext>
                </a:extLst>
              </a:tr>
            </a:tbl>
          </a:graphicData>
        </a:graphic>
      </p:graphicFrame>
      <p:pic>
        <p:nvPicPr>
          <p:cNvPr id="215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24C022B6-04CD-480B-894B-D75F885FB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601086" y="3959326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44250A73-A3F3-4FC3-B37D-9C6315B14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1331968" y="3959326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A5BE2F2F-F39F-453A-8F4A-81490AB03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1432105" y="3035077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FE2BEDDF-6F4C-48EF-B97A-47FCD25AC8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2182740" y="3911027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35407ADD-9111-4182-89FD-F46145131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2173132" y="3038583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95386912-505A-4C6A-B415-0173CAFD7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2867784" y="3929071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C976A91A-11B8-41E8-90E7-F78B1AFF70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2879998" y="3052110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03F885EF-5557-4533-B399-AB1EB9D4A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3694747" y="3913542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" name="Picture 4" descr="Айва - описание пользы и вреда с фото; ее выращивание (посадка и уход)">
            <a:extLst>
              <a:ext uri="{FF2B5EF4-FFF2-40B4-BE49-F238E27FC236}">
                <a16:creationId xmlns:a16="http://schemas.microsoft.com/office/drawing/2014/main" id="{D4688916-9B5C-4BF6-B908-98806E3E5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7" b="99413" l="24023" r="83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92" r="16402"/>
          <a:stretch/>
        </p:blipFill>
        <p:spPr bwMode="auto">
          <a:xfrm>
            <a:off x="3610207" y="3050238"/>
            <a:ext cx="1025744" cy="114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" name="TextBox 224">
            <a:extLst>
              <a:ext uri="{FF2B5EF4-FFF2-40B4-BE49-F238E27FC236}">
                <a16:creationId xmlns:a16="http://schemas.microsoft.com/office/drawing/2014/main" id="{87166B64-4B4E-4E0A-9548-4A2E17CF60F5}"/>
              </a:ext>
            </a:extLst>
          </p:cNvPr>
          <p:cNvSpPr txBox="1"/>
          <p:nvPr/>
        </p:nvSpPr>
        <p:spPr>
          <a:xfrm>
            <a:off x="4731035" y="2711423"/>
            <a:ext cx="4187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35 ta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B8A49C58-3C24-44CD-88E5-A4C58A2D07A6}"/>
              </a:ext>
            </a:extLst>
          </p:cNvPr>
          <p:cNvSpPr txBox="1"/>
          <p:nvPr/>
        </p:nvSpPr>
        <p:spPr>
          <a:xfrm>
            <a:off x="4522184" y="3202360"/>
            <a:ext cx="4497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 ta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A32FB77E-5E12-4220-977B-20D024412C38}"/>
              </a:ext>
            </a:extLst>
          </p:cNvPr>
          <p:cNvSpPr txBox="1"/>
          <p:nvPr/>
        </p:nvSpPr>
        <p:spPr>
          <a:xfrm>
            <a:off x="4441670" y="3708684"/>
            <a:ext cx="2376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D28C393-8988-4974-9378-50BCC0D09BF7}"/>
              </a:ext>
            </a:extLst>
          </p:cNvPr>
          <p:cNvSpPr txBox="1"/>
          <p:nvPr/>
        </p:nvSpPr>
        <p:spPr>
          <a:xfrm>
            <a:off x="6442133" y="3734975"/>
            <a:ext cx="3382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– 10 = 25 (ta)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E023B9D7-F429-4F78-8333-6ECDCE4A3238}"/>
              </a:ext>
            </a:extLst>
          </p:cNvPr>
          <p:cNvSpPr txBox="1"/>
          <p:nvPr/>
        </p:nvSpPr>
        <p:spPr>
          <a:xfrm>
            <a:off x="4561755" y="4407597"/>
            <a:ext cx="19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056B2ED2-269E-4388-AA32-5A74C0A254C7}"/>
              </a:ext>
            </a:extLst>
          </p:cNvPr>
          <p:cNvSpPr txBox="1"/>
          <p:nvPr/>
        </p:nvSpPr>
        <p:spPr>
          <a:xfrm>
            <a:off x="5051624" y="4396675"/>
            <a:ext cx="6613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behilar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sonidan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ta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2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/>
      <p:bldP spid="226" grpId="0"/>
      <p:bldP spid="227" grpId="0"/>
      <p:bldP spid="228" grpId="0"/>
      <p:bldP spid="229" grpId="0"/>
      <p:bldP spid="2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Pattern Worksheets | guruparents">
            <a:extLst>
              <a:ext uri="{FF2B5EF4-FFF2-40B4-BE49-F238E27FC236}">
                <a16:creationId xmlns:a16="http://schemas.microsoft.com/office/drawing/2014/main" id="{72ED4CF7-6EDE-48EA-9EA5-92C8D0F38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608" b="41107"/>
          <a:stretch/>
        </p:blipFill>
        <p:spPr bwMode="auto">
          <a:xfrm>
            <a:off x="1546394" y="1069947"/>
            <a:ext cx="8810456" cy="535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1208E1-4784-4649-B3E5-0F5D538FA227}"/>
              </a:ext>
            </a:extLst>
          </p:cNvPr>
          <p:cNvSpPr txBox="1"/>
          <p:nvPr/>
        </p:nvSpPr>
        <p:spPr>
          <a:xfrm>
            <a:off x="3025363" y="438011"/>
            <a:ext cx="5579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8-bet, 4-masala</a:t>
            </a:r>
            <a:endParaRPr lang="ru-RU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2340D6-3E10-4F83-AED4-FBD9FD49F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497" y="1315453"/>
            <a:ext cx="1489468" cy="1505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81522AA-F7C3-4987-BC2A-EC1232DA2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5160" y="3066441"/>
            <a:ext cx="1452965" cy="15054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5B1171-43FD-4A0E-BDD7-FCD640A587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5160" y="4641280"/>
            <a:ext cx="1452965" cy="166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6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285</Words>
  <Application>Microsoft Office PowerPoint</Application>
  <PresentationFormat>Широкоэкранный</PresentationFormat>
  <Paragraphs>98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6</cp:revision>
  <dcterms:created xsi:type="dcterms:W3CDTF">2021-08-13T19:28:58Z</dcterms:created>
  <dcterms:modified xsi:type="dcterms:W3CDTF">2021-08-23T12:55:44Z</dcterms:modified>
</cp:coreProperties>
</file>