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4" r:id="rId3"/>
    <p:sldId id="276" r:id="rId4"/>
    <p:sldId id="431" r:id="rId5"/>
    <p:sldId id="421" r:id="rId6"/>
    <p:sldId id="434" r:id="rId7"/>
    <p:sldId id="436" r:id="rId8"/>
    <p:sldId id="437" r:id="rId9"/>
    <p:sldId id="439" r:id="rId10"/>
    <p:sldId id="440" r:id="rId11"/>
    <p:sldId id="438" r:id="rId12"/>
    <p:sldId id="435" r:id="rId13"/>
    <p:sldId id="319" r:id="rId14"/>
    <p:sldId id="433" r:id="rId15"/>
    <p:sldId id="32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4C4B-C2FD-4F21-9BA4-7A84F0F26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90AA-4CA7-4BCF-B807-0BED25ECCFCB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7FC7F-A175-49C2-9A7A-3C5BF0F24079}" type="parTrans" cxnId="{35FCD259-2A61-42F1-A5F5-830E308C0A14}">
      <dgm:prSet/>
      <dgm:spPr/>
      <dgm:t>
        <a:bodyPr/>
        <a:lstStyle/>
        <a:p>
          <a:endParaRPr lang="ru-RU"/>
        </a:p>
      </dgm:t>
    </dgm:pt>
    <dgm:pt modelId="{BDF63638-96D8-4D13-A056-5E3908C6885E}" type="sibTrans" cxnId="{35FCD259-2A61-42F1-A5F5-830E308C0A14}">
      <dgm:prSet/>
      <dgm:spPr/>
      <dgm:t>
        <a:bodyPr/>
        <a:lstStyle/>
        <a:p>
          <a:endParaRPr lang="ru-RU"/>
        </a:p>
      </dgm:t>
    </dgm:pt>
    <dgm:pt modelId="{CBCE1884-AEF2-4794-B8E5-E7C60E286178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Ketma-ketlikni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davom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ettiramiz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4A897-58E1-43EC-B5E8-F5DF8B4FFD91}" type="parTrans" cxnId="{690A978E-7B5D-4A10-AD79-F10EF63E97C3}">
      <dgm:prSet/>
      <dgm:spPr/>
      <dgm:t>
        <a:bodyPr/>
        <a:lstStyle/>
        <a:p>
          <a:endParaRPr lang="ru-RU"/>
        </a:p>
      </dgm:t>
    </dgm:pt>
    <dgm:pt modelId="{E3BED436-F3DC-4679-8C1A-61CC921AEAC6}" type="sibTrans" cxnId="{690A978E-7B5D-4A10-AD79-F10EF63E97C3}">
      <dgm:prSet/>
      <dgm:spPr/>
      <dgm:t>
        <a:bodyPr/>
        <a:lstStyle/>
        <a:p>
          <a:endParaRPr lang="ru-RU"/>
        </a:p>
      </dgm:t>
    </dgm:pt>
    <dgm:pt modelId="{23BA962F-F2B2-4BDD-9F6D-04B0FBBE6BB6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Tushib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qolgan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7AB0-724C-4708-A8FB-51683A98EBCA}" type="parTrans" cxnId="{4E6FEABD-FAD6-4365-B6ED-3E81C9A6E33A}">
      <dgm:prSet/>
      <dgm:spPr/>
      <dgm:t>
        <a:bodyPr/>
        <a:lstStyle/>
        <a:p>
          <a:endParaRPr lang="ru-RU"/>
        </a:p>
      </dgm:t>
    </dgm:pt>
    <dgm:pt modelId="{7CD37EC7-3E68-4F00-813A-6F5AF631CD89}" type="sibTrans" cxnId="{4E6FEABD-FAD6-4365-B6ED-3E81C9A6E33A}">
      <dgm:prSet/>
      <dgm:spPr/>
      <dgm:t>
        <a:bodyPr/>
        <a:lstStyle/>
        <a:p>
          <a:endParaRPr lang="ru-RU"/>
        </a:p>
      </dgm:t>
    </dgm:pt>
    <dgm:pt modelId="{1EB5BD5A-6D93-4661-BE98-1C74BD927976}" type="pres">
      <dgm:prSet presAssocID="{E1264C4B-C2FD-4F21-9BA4-7A84F0F26752}" presName="Name0" presStyleCnt="0">
        <dgm:presLayoutVars>
          <dgm:chMax val="7"/>
          <dgm:chPref val="7"/>
          <dgm:dir/>
        </dgm:presLayoutVars>
      </dgm:prSet>
      <dgm:spPr/>
    </dgm:pt>
    <dgm:pt modelId="{CBB2BC13-9F65-44B5-A46B-AE143739BF64}" type="pres">
      <dgm:prSet presAssocID="{E1264C4B-C2FD-4F21-9BA4-7A84F0F26752}" presName="Name1" presStyleCnt="0"/>
      <dgm:spPr/>
    </dgm:pt>
    <dgm:pt modelId="{03FDB603-F1DB-4933-8E63-5F5452C1DB17}" type="pres">
      <dgm:prSet presAssocID="{E1264C4B-C2FD-4F21-9BA4-7A84F0F26752}" presName="cycle" presStyleCnt="0"/>
      <dgm:spPr/>
    </dgm:pt>
    <dgm:pt modelId="{832A389E-647E-4783-B964-EDEF9B6E7347}" type="pres">
      <dgm:prSet presAssocID="{E1264C4B-C2FD-4F21-9BA4-7A84F0F26752}" presName="srcNode" presStyleLbl="node1" presStyleIdx="0" presStyleCnt="3"/>
      <dgm:spPr/>
    </dgm:pt>
    <dgm:pt modelId="{799B049F-5538-463A-A189-89C24B286C56}" type="pres">
      <dgm:prSet presAssocID="{E1264C4B-C2FD-4F21-9BA4-7A84F0F26752}" presName="conn" presStyleLbl="parChTrans1D2" presStyleIdx="0" presStyleCnt="1"/>
      <dgm:spPr/>
    </dgm:pt>
    <dgm:pt modelId="{B6BB8896-C02B-4046-B8D6-59BF867B46D2}" type="pres">
      <dgm:prSet presAssocID="{E1264C4B-C2FD-4F21-9BA4-7A84F0F26752}" presName="extraNode" presStyleLbl="node1" presStyleIdx="0" presStyleCnt="3"/>
      <dgm:spPr/>
    </dgm:pt>
    <dgm:pt modelId="{547E438B-95C0-4BEB-AD8D-0F36B5545A2F}" type="pres">
      <dgm:prSet presAssocID="{E1264C4B-C2FD-4F21-9BA4-7A84F0F26752}" presName="dstNode" presStyleLbl="node1" presStyleIdx="0" presStyleCnt="3"/>
      <dgm:spPr/>
    </dgm:pt>
    <dgm:pt modelId="{72DD75F2-466F-4222-AFEA-AB38CA1EFBCA}" type="pres">
      <dgm:prSet presAssocID="{A24890AA-4CA7-4BCF-B807-0BED25ECCFCB}" presName="text_1" presStyleLbl="node1" presStyleIdx="0" presStyleCnt="3">
        <dgm:presLayoutVars>
          <dgm:bulletEnabled val="1"/>
        </dgm:presLayoutVars>
      </dgm:prSet>
      <dgm:spPr/>
    </dgm:pt>
    <dgm:pt modelId="{DFA75688-6BB6-4A2D-8CAA-89B0F12F69AD}" type="pres">
      <dgm:prSet presAssocID="{A24890AA-4CA7-4BCF-B807-0BED25ECCFCB}" presName="accent_1" presStyleCnt="0"/>
      <dgm:spPr/>
    </dgm:pt>
    <dgm:pt modelId="{585B208A-1937-4084-8BD7-6C135AD8B775}" type="pres">
      <dgm:prSet presAssocID="{A24890AA-4CA7-4BCF-B807-0BED25ECCFCB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FEA77B8D-F546-4CBE-9CFE-7528CE77471F}" type="pres">
      <dgm:prSet presAssocID="{CBCE1884-AEF2-4794-B8E5-E7C60E286178}" presName="text_2" presStyleLbl="node1" presStyleIdx="1" presStyleCnt="3">
        <dgm:presLayoutVars>
          <dgm:bulletEnabled val="1"/>
        </dgm:presLayoutVars>
      </dgm:prSet>
      <dgm:spPr/>
    </dgm:pt>
    <dgm:pt modelId="{B43053C3-9A9B-44D5-A18F-993A179CDE71}" type="pres">
      <dgm:prSet presAssocID="{CBCE1884-AEF2-4794-B8E5-E7C60E286178}" presName="accent_2" presStyleCnt="0"/>
      <dgm:spPr/>
    </dgm:pt>
    <dgm:pt modelId="{856B0993-2243-464A-856C-033687F97A34}" type="pres">
      <dgm:prSet presAssocID="{CBCE1884-AEF2-4794-B8E5-E7C60E286178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6F4780F7-75A9-4BD7-8EEF-A043D4F8E33A}" type="pres">
      <dgm:prSet presAssocID="{23BA962F-F2B2-4BDD-9F6D-04B0FBBE6BB6}" presName="text_3" presStyleLbl="node1" presStyleIdx="2" presStyleCnt="3">
        <dgm:presLayoutVars>
          <dgm:bulletEnabled val="1"/>
        </dgm:presLayoutVars>
      </dgm:prSet>
      <dgm:spPr/>
    </dgm:pt>
    <dgm:pt modelId="{3554ACA8-A061-462F-878C-9672DB145E5B}" type="pres">
      <dgm:prSet presAssocID="{23BA962F-F2B2-4BDD-9F6D-04B0FBBE6BB6}" presName="accent_3" presStyleCnt="0"/>
      <dgm:spPr/>
    </dgm:pt>
    <dgm:pt modelId="{48DB1AAE-2881-45FF-BA9E-65BABF3D5649}" type="pres">
      <dgm:prSet presAssocID="{23BA962F-F2B2-4BDD-9F6D-04B0FBBE6BB6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554660F-C8C8-4405-B66C-36718336301D}" type="presOf" srcId="{CBCE1884-AEF2-4794-B8E5-E7C60E286178}" destId="{FEA77B8D-F546-4CBE-9CFE-7528CE77471F}" srcOrd="0" destOrd="0" presId="urn:microsoft.com/office/officeart/2008/layout/VerticalCurvedList"/>
    <dgm:cxn modelId="{6F063516-46C9-4D77-9D76-FF482905C6E0}" type="presOf" srcId="{23BA962F-F2B2-4BDD-9F6D-04B0FBBE6BB6}" destId="{6F4780F7-75A9-4BD7-8EEF-A043D4F8E33A}" srcOrd="0" destOrd="0" presId="urn:microsoft.com/office/officeart/2008/layout/VerticalCurvedList"/>
    <dgm:cxn modelId="{807A5858-336F-48B6-8049-5071658F9156}" type="presOf" srcId="{BDF63638-96D8-4D13-A056-5E3908C6885E}" destId="{799B049F-5538-463A-A189-89C24B286C56}" srcOrd="0" destOrd="0" presId="urn:microsoft.com/office/officeart/2008/layout/VerticalCurvedList"/>
    <dgm:cxn modelId="{35FCD259-2A61-42F1-A5F5-830E308C0A14}" srcId="{E1264C4B-C2FD-4F21-9BA4-7A84F0F26752}" destId="{A24890AA-4CA7-4BCF-B807-0BED25ECCFCB}" srcOrd="0" destOrd="0" parTransId="{0B97FC7F-A175-49C2-9A7A-3C5BF0F24079}" sibTransId="{BDF63638-96D8-4D13-A056-5E3908C6885E}"/>
    <dgm:cxn modelId="{690A978E-7B5D-4A10-AD79-F10EF63E97C3}" srcId="{E1264C4B-C2FD-4F21-9BA4-7A84F0F26752}" destId="{CBCE1884-AEF2-4794-B8E5-E7C60E286178}" srcOrd="1" destOrd="0" parTransId="{6AC4A897-58E1-43EC-B5E8-F5DF8B4FFD91}" sibTransId="{E3BED436-F3DC-4679-8C1A-61CC921AEAC6}"/>
    <dgm:cxn modelId="{4AA18095-970D-4BF5-9C4A-89ABB7F848E2}" type="presOf" srcId="{A24890AA-4CA7-4BCF-B807-0BED25ECCFCB}" destId="{72DD75F2-466F-4222-AFEA-AB38CA1EFBCA}" srcOrd="0" destOrd="0" presId="urn:microsoft.com/office/officeart/2008/layout/VerticalCurvedList"/>
    <dgm:cxn modelId="{2068FBA2-8D30-47DE-BB03-60A3ABD60375}" type="presOf" srcId="{E1264C4B-C2FD-4F21-9BA4-7A84F0F26752}" destId="{1EB5BD5A-6D93-4661-BE98-1C74BD927976}" srcOrd="0" destOrd="0" presId="urn:microsoft.com/office/officeart/2008/layout/VerticalCurvedList"/>
    <dgm:cxn modelId="{4E6FEABD-FAD6-4365-B6ED-3E81C9A6E33A}" srcId="{E1264C4B-C2FD-4F21-9BA4-7A84F0F26752}" destId="{23BA962F-F2B2-4BDD-9F6D-04B0FBBE6BB6}" srcOrd="2" destOrd="0" parTransId="{902B7AB0-724C-4708-A8FB-51683A98EBCA}" sibTransId="{7CD37EC7-3E68-4F00-813A-6F5AF631CD89}"/>
    <dgm:cxn modelId="{8DC41D2A-3CB2-4B1F-BC5C-334538D01842}" type="presParOf" srcId="{1EB5BD5A-6D93-4661-BE98-1C74BD927976}" destId="{CBB2BC13-9F65-44B5-A46B-AE143739BF64}" srcOrd="0" destOrd="0" presId="urn:microsoft.com/office/officeart/2008/layout/VerticalCurvedList"/>
    <dgm:cxn modelId="{0EC9394B-ECA3-4632-9A72-675C5C931454}" type="presParOf" srcId="{CBB2BC13-9F65-44B5-A46B-AE143739BF64}" destId="{03FDB603-F1DB-4933-8E63-5F5452C1DB17}" srcOrd="0" destOrd="0" presId="urn:microsoft.com/office/officeart/2008/layout/VerticalCurvedList"/>
    <dgm:cxn modelId="{E005113C-1ECF-4B34-9D28-C32F724E811D}" type="presParOf" srcId="{03FDB603-F1DB-4933-8E63-5F5452C1DB17}" destId="{832A389E-647E-4783-B964-EDEF9B6E7347}" srcOrd="0" destOrd="0" presId="urn:microsoft.com/office/officeart/2008/layout/VerticalCurvedList"/>
    <dgm:cxn modelId="{64CBC4EC-C062-45AB-B7EA-6E9115DFBE50}" type="presParOf" srcId="{03FDB603-F1DB-4933-8E63-5F5452C1DB17}" destId="{799B049F-5538-463A-A189-89C24B286C56}" srcOrd="1" destOrd="0" presId="urn:microsoft.com/office/officeart/2008/layout/VerticalCurvedList"/>
    <dgm:cxn modelId="{79C041C6-1851-4E70-AE4E-CF73CE1F20C5}" type="presParOf" srcId="{03FDB603-F1DB-4933-8E63-5F5452C1DB17}" destId="{B6BB8896-C02B-4046-B8D6-59BF867B46D2}" srcOrd="2" destOrd="0" presId="urn:microsoft.com/office/officeart/2008/layout/VerticalCurvedList"/>
    <dgm:cxn modelId="{A8A7B698-D2EA-4BE4-8F02-D15A7D0A6A9D}" type="presParOf" srcId="{03FDB603-F1DB-4933-8E63-5F5452C1DB17}" destId="{547E438B-95C0-4BEB-AD8D-0F36B5545A2F}" srcOrd="3" destOrd="0" presId="urn:microsoft.com/office/officeart/2008/layout/VerticalCurvedList"/>
    <dgm:cxn modelId="{17FC6AFE-0AF8-412A-8C40-DBA6D3B13743}" type="presParOf" srcId="{CBB2BC13-9F65-44B5-A46B-AE143739BF64}" destId="{72DD75F2-466F-4222-AFEA-AB38CA1EFBCA}" srcOrd="1" destOrd="0" presId="urn:microsoft.com/office/officeart/2008/layout/VerticalCurvedList"/>
    <dgm:cxn modelId="{7BE5A21E-754A-4E1C-A032-3C4A0459FE65}" type="presParOf" srcId="{CBB2BC13-9F65-44B5-A46B-AE143739BF64}" destId="{DFA75688-6BB6-4A2D-8CAA-89B0F12F69AD}" srcOrd="2" destOrd="0" presId="urn:microsoft.com/office/officeart/2008/layout/VerticalCurvedList"/>
    <dgm:cxn modelId="{82591F5D-3407-48E6-8DBB-727D160AD4F2}" type="presParOf" srcId="{DFA75688-6BB6-4A2D-8CAA-89B0F12F69AD}" destId="{585B208A-1937-4084-8BD7-6C135AD8B775}" srcOrd="0" destOrd="0" presId="urn:microsoft.com/office/officeart/2008/layout/VerticalCurvedList"/>
    <dgm:cxn modelId="{171B06D9-3725-48FC-BB88-579B78D6EA81}" type="presParOf" srcId="{CBB2BC13-9F65-44B5-A46B-AE143739BF64}" destId="{FEA77B8D-F546-4CBE-9CFE-7528CE77471F}" srcOrd="3" destOrd="0" presId="urn:microsoft.com/office/officeart/2008/layout/VerticalCurvedList"/>
    <dgm:cxn modelId="{C3B875F1-FB78-454B-81F6-174B859842F8}" type="presParOf" srcId="{CBB2BC13-9F65-44B5-A46B-AE143739BF64}" destId="{B43053C3-9A9B-44D5-A18F-993A179CDE71}" srcOrd="4" destOrd="0" presId="urn:microsoft.com/office/officeart/2008/layout/VerticalCurvedList"/>
    <dgm:cxn modelId="{770E4141-AD99-436B-992A-D4B3F5C424CE}" type="presParOf" srcId="{B43053C3-9A9B-44D5-A18F-993A179CDE71}" destId="{856B0993-2243-464A-856C-033687F97A34}" srcOrd="0" destOrd="0" presId="urn:microsoft.com/office/officeart/2008/layout/VerticalCurvedList"/>
    <dgm:cxn modelId="{178C7520-1C6A-4DFA-9A80-B1AB7EC572AA}" type="presParOf" srcId="{CBB2BC13-9F65-44B5-A46B-AE143739BF64}" destId="{6F4780F7-75A9-4BD7-8EEF-A043D4F8E33A}" srcOrd="5" destOrd="0" presId="urn:microsoft.com/office/officeart/2008/layout/VerticalCurvedList"/>
    <dgm:cxn modelId="{92000359-8D38-4099-9027-FAFC650D661C}" type="presParOf" srcId="{CBB2BC13-9F65-44B5-A46B-AE143739BF64}" destId="{3554ACA8-A061-462F-878C-9672DB145E5B}" srcOrd="6" destOrd="0" presId="urn:microsoft.com/office/officeart/2008/layout/VerticalCurvedList"/>
    <dgm:cxn modelId="{10D946F8-EB71-47FA-84ED-9A359570D206}" type="presParOf" srcId="{3554ACA8-A061-462F-878C-9672DB145E5B}" destId="{48DB1AAE-2881-45FF-BA9E-65BABF3D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049F-5538-463A-A189-89C24B286C56}">
      <dsp:nvSpPr>
        <dsp:cNvPr id="0" name=""/>
        <dsp:cNvSpPr/>
      </dsp:nvSpPr>
      <dsp:spPr>
        <a:xfrm>
          <a:off x="-5419048" y="-829870"/>
          <a:ext cx="6453177" cy="645317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75F2-466F-4222-AFEA-AB38CA1EFBCA}">
      <dsp:nvSpPr>
        <dsp:cNvPr id="0" name=""/>
        <dsp:cNvSpPr/>
      </dsp:nvSpPr>
      <dsp:spPr>
        <a:xfrm>
          <a:off x="665328" y="479343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479343"/>
        <a:ext cx="7012478" cy="958687"/>
      </dsp:txXfrm>
    </dsp:sp>
    <dsp:sp modelId="{585B208A-1937-4084-8BD7-6C135AD8B775}">
      <dsp:nvSpPr>
        <dsp:cNvPr id="0" name=""/>
        <dsp:cNvSpPr/>
      </dsp:nvSpPr>
      <dsp:spPr>
        <a:xfrm>
          <a:off x="66149" y="359507"/>
          <a:ext cx="1198359" cy="11983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7B8D-F546-4CBE-9CFE-7528CE77471F}">
      <dsp:nvSpPr>
        <dsp:cNvPr id="0" name=""/>
        <dsp:cNvSpPr/>
      </dsp:nvSpPr>
      <dsp:spPr>
        <a:xfrm>
          <a:off x="1013811" y="1917374"/>
          <a:ext cx="6663995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Ketma-ketlikni</a:t>
          </a:r>
          <a:r>
            <a:rPr lang="en-US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davom</a:t>
          </a:r>
          <a:r>
            <a:rPr lang="en-US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ettiramiz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11" y="1917374"/>
        <a:ext cx="6663995" cy="958687"/>
      </dsp:txXfrm>
    </dsp:sp>
    <dsp:sp modelId="{856B0993-2243-464A-856C-033687F97A34}">
      <dsp:nvSpPr>
        <dsp:cNvPr id="0" name=""/>
        <dsp:cNvSpPr/>
      </dsp:nvSpPr>
      <dsp:spPr>
        <a:xfrm>
          <a:off x="414632" y="1797538"/>
          <a:ext cx="1198359" cy="11983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80F7-75A9-4BD7-8EEF-A043D4F8E33A}">
      <dsp:nvSpPr>
        <dsp:cNvPr id="0" name=""/>
        <dsp:cNvSpPr/>
      </dsp:nvSpPr>
      <dsp:spPr>
        <a:xfrm>
          <a:off x="665328" y="3355405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Tushib</a:t>
          </a:r>
          <a:r>
            <a:rPr lang="en-US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qolgan</a:t>
          </a:r>
          <a:r>
            <a:rPr lang="en-US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sonlarni</a:t>
          </a:r>
          <a:r>
            <a:rPr lang="en-US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topamiz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3355405"/>
        <a:ext cx="7012478" cy="958687"/>
      </dsp:txXfrm>
    </dsp:sp>
    <dsp:sp modelId="{48DB1AAE-2881-45FF-BA9E-65BABF3D5649}">
      <dsp:nvSpPr>
        <dsp:cNvPr id="0" name=""/>
        <dsp:cNvSpPr/>
      </dsp:nvSpPr>
      <dsp:spPr>
        <a:xfrm>
          <a:off x="66149" y="3235569"/>
          <a:ext cx="1198359" cy="1198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27CC2570-EE34-4FF6-B5C5-A827D0EC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0B83C-1A36-4FC0-ADEE-5AFFE1F59E54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8-bet, 5-masala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FB487-5C11-400F-962F-B0913FCE989D}"/>
              </a:ext>
            </a:extLst>
          </p:cNvPr>
          <p:cNvSpPr txBox="1"/>
          <p:nvPr/>
        </p:nvSpPr>
        <p:spPr>
          <a:xfrm>
            <a:off x="235464" y="1296264"/>
            <a:ext cx="884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tushirib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qoldirilgan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4958A03-FFAA-452D-92F4-C5FE62F83DDB}"/>
              </a:ext>
            </a:extLst>
          </p:cNvPr>
          <p:cNvCxnSpPr/>
          <p:nvPr/>
        </p:nvCxnSpPr>
        <p:spPr>
          <a:xfrm>
            <a:off x="1315453" y="4203032"/>
            <a:ext cx="9144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874503B-8B51-465E-9EF1-90F9CEC48D80}"/>
              </a:ext>
            </a:extLst>
          </p:cNvPr>
          <p:cNvCxnSpPr>
            <a:cxnSpLocks/>
          </p:cNvCxnSpPr>
          <p:nvPr/>
        </p:nvCxnSpPr>
        <p:spPr>
          <a:xfrm>
            <a:off x="9897979" y="4090737"/>
            <a:ext cx="0" cy="272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C464B44-768B-4A78-8779-EA5468720346}"/>
              </a:ext>
            </a:extLst>
          </p:cNvPr>
          <p:cNvCxnSpPr>
            <a:cxnSpLocks/>
          </p:cNvCxnSpPr>
          <p:nvPr/>
        </p:nvCxnSpPr>
        <p:spPr>
          <a:xfrm>
            <a:off x="8324423" y="4066674"/>
            <a:ext cx="0" cy="272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229E262-F7C9-49AA-97DA-7D68042D96CE}"/>
              </a:ext>
            </a:extLst>
          </p:cNvPr>
          <p:cNvCxnSpPr>
            <a:cxnSpLocks/>
          </p:cNvCxnSpPr>
          <p:nvPr/>
        </p:nvCxnSpPr>
        <p:spPr>
          <a:xfrm>
            <a:off x="6585284" y="4090737"/>
            <a:ext cx="0" cy="272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CDCF70D-B617-4BA5-82AD-D2B7BC2A8D3C}"/>
              </a:ext>
            </a:extLst>
          </p:cNvPr>
          <p:cNvCxnSpPr>
            <a:cxnSpLocks/>
          </p:cNvCxnSpPr>
          <p:nvPr/>
        </p:nvCxnSpPr>
        <p:spPr>
          <a:xfrm>
            <a:off x="4852735" y="4090737"/>
            <a:ext cx="0" cy="272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A4CD045-F82A-4414-9D09-7F5089FBBD97}"/>
              </a:ext>
            </a:extLst>
          </p:cNvPr>
          <p:cNvCxnSpPr>
            <a:cxnSpLocks/>
          </p:cNvCxnSpPr>
          <p:nvPr/>
        </p:nvCxnSpPr>
        <p:spPr>
          <a:xfrm>
            <a:off x="3152274" y="4066674"/>
            <a:ext cx="0" cy="272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72C8AEA-240C-4B0D-B808-28CB16E1F74E}"/>
              </a:ext>
            </a:extLst>
          </p:cNvPr>
          <p:cNvCxnSpPr>
            <a:cxnSpLocks/>
          </p:cNvCxnSpPr>
          <p:nvPr/>
        </p:nvCxnSpPr>
        <p:spPr>
          <a:xfrm>
            <a:off x="1307432" y="4066674"/>
            <a:ext cx="0" cy="272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BB1CF3-DCBE-4E28-BE58-FD1CFDFE4272}"/>
              </a:ext>
            </a:extLst>
          </p:cNvPr>
          <p:cNvSpPr txBox="1"/>
          <p:nvPr/>
        </p:nvSpPr>
        <p:spPr>
          <a:xfrm>
            <a:off x="889043" y="4339390"/>
            <a:ext cx="106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D655D5-A242-4EE5-817B-0C43DA3AC55B}"/>
              </a:ext>
            </a:extLst>
          </p:cNvPr>
          <p:cNvSpPr txBox="1"/>
          <p:nvPr/>
        </p:nvSpPr>
        <p:spPr>
          <a:xfrm>
            <a:off x="2621591" y="4461740"/>
            <a:ext cx="106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CA5341-0B98-4A4F-A825-EEDE8E3D4C8C}"/>
              </a:ext>
            </a:extLst>
          </p:cNvPr>
          <p:cNvSpPr txBox="1"/>
          <p:nvPr/>
        </p:nvSpPr>
        <p:spPr>
          <a:xfrm>
            <a:off x="4322052" y="4533930"/>
            <a:ext cx="106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CED5EE-5EB8-4299-9D38-8329381A2B27}"/>
              </a:ext>
            </a:extLst>
          </p:cNvPr>
          <p:cNvSpPr txBox="1"/>
          <p:nvPr/>
        </p:nvSpPr>
        <p:spPr>
          <a:xfrm>
            <a:off x="9398088" y="4513935"/>
            <a:ext cx="106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изогнутая вниз 19">
            <a:extLst>
              <a:ext uri="{FF2B5EF4-FFF2-40B4-BE49-F238E27FC236}">
                <a16:creationId xmlns:a16="http://schemas.microsoft.com/office/drawing/2014/main" id="{BB88D82F-C5A1-4F33-A275-AECF9438427D}"/>
              </a:ext>
            </a:extLst>
          </p:cNvPr>
          <p:cNvSpPr/>
          <p:nvPr/>
        </p:nvSpPr>
        <p:spPr>
          <a:xfrm>
            <a:off x="1307433" y="3429000"/>
            <a:ext cx="1844842" cy="589008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75AA8B-BB34-4860-8934-377AB35B75E7}"/>
              </a:ext>
            </a:extLst>
          </p:cNvPr>
          <p:cNvSpPr txBox="1"/>
          <p:nvPr/>
        </p:nvSpPr>
        <p:spPr>
          <a:xfrm>
            <a:off x="1759326" y="2764155"/>
            <a:ext cx="106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изогнутая вниз 21">
            <a:extLst>
              <a:ext uri="{FF2B5EF4-FFF2-40B4-BE49-F238E27FC236}">
                <a16:creationId xmlns:a16="http://schemas.microsoft.com/office/drawing/2014/main" id="{E8D4FF44-D424-4D8F-B968-8B0F6E913979}"/>
              </a:ext>
            </a:extLst>
          </p:cNvPr>
          <p:cNvSpPr/>
          <p:nvPr/>
        </p:nvSpPr>
        <p:spPr>
          <a:xfrm>
            <a:off x="3272586" y="3371242"/>
            <a:ext cx="1667664" cy="646770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C3FEFD-9F7B-4824-A156-D17CA4BF19C0}"/>
              </a:ext>
            </a:extLst>
          </p:cNvPr>
          <p:cNvSpPr txBox="1"/>
          <p:nvPr/>
        </p:nvSpPr>
        <p:spPr>
          <a:xfrm>
            <a:off x="3632110" y="2709083"/>
            <a:ext cx="106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:a16="http://schemas.microsoft.com/office/drawing/2014/main" id="{C269878E-5E1D-49AA-89F5-DA16A88DBFA2}"/>
              </a:ext>
            </a:extLst>
          </p:cNvPr>
          <p:cNvSpPr/>
          <p:nvPr/>
        </p:nvSpPr>
        <p:spPr>
          <a:xfrm>
            <a:off x="4947914" y="3366876"/>
            <a:ext cx="1667664" cy="646770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E95C49-714F-436B-8802-48EE92A54F16}"/>
              </a:ext>
            </a:extLst>
          </p:cNvPr>
          <p:cNvSpPr txBox="1"/>
          <p:nvPr/>
        </p:nvSpPr>
        <p:spPr>
          <a:xfrm>
            <a:off x="5251063" y="2684404"/>
            <a:ext cx="106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55B4CC-7796-457F-84A4-25F85DC01D1D}"/>
              </a:ext>
            </a:extLst>
          </p:cNvPr>
          <p:cNvSpPr txBox="1"/>
          <p:nvPr/>
        </p:nvSpPr>
        <p:spPr>
          <a:xfrm>
            <a:off x="6096000" y="4461740"/>
            <a:ext cx="106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изогнутая вниз 26">
            <a:extLst>
              <a:ext uri="{FF2B5EF4-FFF2-40B4-BE49-F238E27FC236}">
                <a16:creationId xmlns:a16="http://schemas.microsoft.com/office/drawing/2014/main" id="{A6B06ED6-CACE-49F7-9609-689365EF3427}"/>
              </a:ext>
            </a:extLst>
          </p:cNvPr>
          <p:cNvSpPr/>
          <p:nvPr/>
        </p:nvSpPr>
        <p:spPr>
          <a:xfrm>
            <a:off x="6662990" y="3307610"/>
            <a:ext cx="1667664" cy="646770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705B95-747E-4203-907A-D68799BE3FD4}"/>
              </a:ext>
            </a:extLst>
          </p:cNvPr>
          <p:cNvSpPr txBox="1"/>
          <p:nvPr/>
        </p:nvSpPr>
        <p:spPr>
          <a:xfrm>
            <a:off x="6966139" y="2658990"/>
            <a:ext cx="106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ACBA59-76A4-4A82-9E42-B943A5EB2087}"/>
              </a:ext>
            </a:extLst>
          </p:cNvPr>
          <p:cNvSpPr txBox="1"/>
          <p:nvPr/>
        </p:nvSpPr>
        <p:spPr>
          <a:xfrm>
            <a:off x="7888840" y="4451684"/>
            <a:ext cx="106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: изогнутая вниз 29">
            <a:extLst>
              <a:ext uri="{FF2B5EF4-FFF2-40B4-BE49-F238E27FC236}">
                <a16:creationId xmlns:a16="http://schemas.microsoft.com/office/drawing/2014/main" id="{6BCDC390-6224-4FEB-A596-695539032491}"/>
              </a:ext>
            </a:extLst>
          </p:cNvPr>
          <p:cNvSpPr/>
          <p:nvPr/>
        </p:nvSpPr>
        <p:spPr>
          <a:xfrm>
            <a:off x="8378066" y="3283547"/>
            <a:ext cx="1667664" cy="646770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D8A3FB-6997-4420-A0C9-0908FC51DBFD}"/>
              </a:ext>
            </a:extLst>
          </p:cNvPr>
          <p:cNvSpPr txBox="1"/>
          <p:nvPr/>
        </p:nvSpPr>
        <p:spPr>
          <a:xfrm>
            <a:off x="8626939" y="2645817"/>
            <a:ext cx="106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D04D1C7-9C7F-428C-9C50-36B22C685F35}"/>
              </a:ext>
            </a:extLst>
          </p:cNvPr>
          <p:cNvSpPr/>
          <p:nvPr/>
        </p:nvSpPr>
        <p:spPr>
          <a:xfrm>
            <a:off x="6114892" y="4440545"/>
            <a:ext cx="1042473" cy="876561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37E5AAE1-DD9D-433E-9E4E-28D752243052}"/>
              </a:ext>
            </a:extLst>
          </p:cNvPr>
          <p:cNvSpPr/>
          <p:nvPr/>
        </p:nvSpPr>
        <p:spPr>
          <a:xfrm>
            <a:off x="7843300" y="4429597"/>
            <a:ext cx="1042473" cy="876561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6EF799B-1A6E-4776-A06B-C505C24DD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961693-2F57-4C01-8640-94A3675D2CA5}"/>
              </a:ext>
            </a:extLst>
          </p:cNvPr>
          <p:cNvSpPr txBox="1"/>
          <p:nvPr/>
        </p:nvSpPr>
        <p:spPr>
          <a:xfrm>
            <a:off x="2892302" y="1208032"/>
            <a:ext cx="6407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INGLIZ TILI BILIMDONIMISIZ?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AB5AEF-811A-4DCE-AFFF-CADC65D7FD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88" y="2854727"/>
            <a:ext cx="6407397" cy="24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6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64E907-AC8C-4558-8FA5-9E5FB24B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5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7DA9A6-C651-43BA-801E-0366E9CA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0"/>
            <a:ext cx="121614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36" y="1265422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978" y="2475355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9-bet,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FF2B5EF4-FFF2-40B4-BE49-F238E27FC236}">
                <a16:creationId xmlns:a16="http://schemas.microsoft.com/office/drawing/2014/main" id="{9770BDAE-E11B-4700-99DD-9B91D427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3F5798-479B-42C1-B183-18FC57C6E880}"/>
              </a:ext>
            </a:extLst>
          </p:cNvPr>
          <p:cNvSpPr/>
          <p:nvPr/>
        </p:nvSpPr>
        <p:spPr>
          <a:xfrm>
            <a:off x="4392213" y="365257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9-bet, 6-misol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643BBF-8E8A-4A64-BE2C-B33F44EB6F74}"/>
              </a:ext>
            </a:extLst>
          </p:cNvPr>
          <p:cNvSpPr/>
          <p:nvPr/>
        </p:nvSpPr>
        <p:spPr>
          <a:xfrm>
            <a:off x="1252772" y="901258"/>
            <a:ext cx="6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58CCEC16-85B1-4D00-A921-81B900E0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8" b="98224" l="8222" r="91333">
                        <a14:foregroundMark x1="45889" y1="15538" x2="47667" y2="39179"/>
                        <a14:foregroundMark x1="62667" y1="17647" x2="57333" y2="39179"/>
                        <a14:foregroundMark x1="37778" y1="17647" x2="53444" y2="10655"/>
                        <a14:foregroundMark x1="54000" y1="24972" x2="54000" y2="27858"/>
                        <a14:foregroundMark x1="43778" y1="28080" x2="43000" y2="34295"/>
                        <a14:foregroundMark x1="43111" y1="27303" x2="41556" y2="33074"/>
                        <a14:foregroundMark x1="42111" y1="26637" x2="40889" y2="31410"/>
                        <a14:foregroundMark x1="55333" y1="25416" x2="54667" y2="25416"/>
                        <a14:foregroundMark x1="53222" y1="25416" x2="52000" y2="28302"/>
                        <a14:foregroundMark x1="51778" y1="26304" x2="51778" y2="26304"/>
                        <a14:foregroundMark x1="51778" y1="26304" x2="51778" y2="26304"/>
                        <a14:foregroundMark x1="51333" y1="36959" x2="51333" y2="36959"/>
                        <a14:foregroundMark x1="49556" y1="39623" x2="49556" y2="39623"/>
                        <a14:foregroundMark x1="49556" y1="39845" x2="49556" y2="39845"/>
                        <a14:foregroundMark x1="49111" y1="40844" x2="49111" y2="40844"/>
                        <a14:foregroundMark x1="49111" y1="40844" x2="49111" y2="40844"/>
                        <a14:foregroundMark x1="50333" y1="40844" x2="50333" y2="40844"/>
                        <a14:foregroundMark x1="53667" y1="40844" x2="53667" y2="40844"/>
                        <a14:foregroundMark x1="54889" y1="40622" x2="54889" y2="40622"/>
                        <a14:foregroundMark x1="31000" y1="67703" x2="35000" y2="84351"/>
                        <a14:foregroundMark x1="35333" y1="73474" x2="39444" y2="81798"/>
                        <a14:foregroundMark x1="54000" y1="73696" x2="77444" y2="75916"/>
                        <a14:foregroundMark x1="60000" y1="57603" x2="66000" y2="62930"/>
                        <a14:foregroundMark x1="56556" y1="49834" x2="56556" y2="54606"/>
                        <a14:foregroundMark x1="30222" y1="47836" x2="30222" y2="54939"/>
                        <a14:foregroundMark x1="32667" y1="54384" x2="45667" y2="52497"/>
                        <a14:foregroundMark x1="29222" y1="45505" x2="32667" y2="4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0" y="3508361"/>
            <a:ext cx="3554086" cy="355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1AA3A5-3146-4DCE-92BD-A850366F2279}"/>
              </a:ext>
            </a:extLst>
          </p:cNvPr>
          <p:cNvSpPr/>
          <p:nvPr/>
        </p:nvSpPr>
        <p:spPr>
          <a:xfrm>
            <a:off x="1108394" y="1729647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0F30716-C3B6-41BA-B7CD-52CE146286E0}"/>
              </a:ext>
            </a:extLst>
          </p:cNvPr>
          <p:cNvSpPr/>
          <p:nvPr/>
        </p:nvSpPr>
        <p:spPr>
          <a:xfrm>
            <a:off x="2377881" y="1728471"/>
            <a:ext cx="344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 = 14 + 10 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B693514-8E72-4A90-A7FA-E5A4C10E7535}"/>
              </a:ext>
            </a:extLst>
          </p:cNvPr>
          <p:cNvSpPr/>
          <p:nvPr/>
        </p:nvSpPr>
        <p:spPr>
          <a:xfrm>
            <a:off x="946808" y="2721114"/>
            <a:ext cx="344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+ 20 = 11 +</a:t>
            </a:r>
            <a:endParaRPr lang="ru-RU" sz="40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1839478-4776-4A72-A808-B1B755387718}"/>
              </a:ext>
            </a:extLst>
          </p:cNvPr>
          <p:cNvSpPr/>
          <p:nvPr/>
        </p:nvSpPr>
        <p:spPr>
          <a:xfrm>
            <a:off x="6559114" y="1728471"/>
            <a:ext cx="1221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</a:t>
            </a:r>
            <a:endParaRPr lang="ru-RU" sz="40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AB8216F-E12E-49BD-8A41-26AC3160A3D7}"/>
              </a:ext>
            </a:extLst>
          </p:cNvPr>
          <p:cNvSpPr/>
          <p:nvPr/>
        </p:nvSpPr>
        <p:spPr>
          <a:xfrm>
            <a:off x="9052986" y="1850405"/>
            <a:ext cx="2159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 + 4 </a:t>
            </a:r>
            <a:endParaRPr lang="ru-RU" sz="4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441B5B3-01F3-4609-9812-25B4AC352675}"/>
              </a:ext>
            </a:extLst>
          </p:cNvPr>
          <p:cNvSpPr/>
          <p:nvPr/>
        </p:nvSpPr>
        <p:spPr>
          <a:xfrm>
            <a:off x="1751034" y="1728471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DC0AED9-DF82-4A00-A998-4BD79B6F2718}"/>
              </a:ext>
            </a:extLst>
          </p:cNvPr>
          <p:cNvSpPr/>
          <p:nvPr/>
        </p:nvSpPr>
        <p:spPr>
          <a:xfrm>
            <a:off x="4212541" y="2736289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0A993DA-5F16-472B-B2D2-25FB3CE53F5E}"/>
              </a:ext>
            </a:extLst>
          </p:cNvPr>
          <p:cNvSpPr/>
          <p:nvPr/>
        </p:nvSpPr>
        <p:spPr>
          <a:xfrm>
            <a:off x="4855181" y="2735113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B8E387C-F936-4C8B-B987-D7060C6F6472}"/>
              </a:ext>
            </a:extLst>
          </p:cNvPr>
          <p:cNvSpPr/>
          <p:nvPr/>
        </p:nvSpPr>
        <p:spPr>
          <a:xfrm>
            <a:off x="7767706" y="1851581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E74D401-6775-413E-80B9-F5FA0ED09038}"/>
              </a:ext>
            </a:extLst>
          </p:cNvPr>
          <p:cNvSpPr/>
          <p:nvPr/>
        </p:nvSpPr>
        <p:spPr>
          <a:xfrm>
            <a:off x="8410346" y="1850405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51C1DF8-9FE2-4ADB-A3BB-E6742F45FF4A}"/>
              </a:ext>
            </a:extLst>
          </p:cNvPr>
          <p:cNvSpPr/>
          <p:nvPr/>
        </p:nvSpPr>
        <p:spPr>
          <a:xfrm>
            <a:off x="6559115" y="2735113"/>
            <a:ext cx="2296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+ 30 =</a:t>
            </a:r>
            <a:endParaRPr lang="ru-RU" sz="40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29F96A1-63F8-4F0E-AF06-8CC8F25A9D79}"/>
              </a:ext>
            </a:extLst>
          </p:cNvPr>
          <p:cNvSpPr/>
          <p:nvPr/>
        </p:nvSpPr>
        <p:spPr>
          <a:xfrm>
            <a:off x="8697142" y="2858223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2217427-A191-4763-AA47-2CBCF7C33882}"/>
              </a:ext>
            </a:extLst>
          </p:cNvPr>
          <p:cNvSpPr/>
          <p:nvPr/>
        </p:nvSpPr>
        <p:spPr>
          <a:xfrm>
            <a:off x="9339782" y="2857047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EF23F1-A078-48BD-A76B-3947E6BD8BFD}"/>
              </a:ext>
            </a:extLst>
          </p:cNvPr>
          <p:cNvSpPr/>
          <p:nvPr/>
        </p:nvSpPr>
        <p:spPr>
          <a:xfrm>
            <a:off x="9960218" y="2800475"/>
            <a:ext cx="1701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+ 51 </a:t>
            </a:r>
            <a:endParaRPr lang="ru-RU" sz="40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2AEC778-6AEF-47B1-A84C-C2BD0798A183}"/>
              </a:ext>
            </a:extLst>
          </p:cNvPr>
          <p:cNvSpPr/>
          <p:nvPr/>
        </p:nvSpPr>
        <p:spPr>
          <a:xfrm>
            <a:off x="4058653" y="1486033"/>
            <a:ext cx="774324" cy="4066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5596877-8470-4476-92A7-BA7846185261}"/>
              </a:ext>
            </a:extLst>
          </p:cNvPr>
          <p:cNvSpPr/>
          <p:nvPr/>
        </p:nvSpPr>
        <p:spPr>
          <a:xfrm>
            <a:off x="1116291" y="1724226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747D02A-F490-44CF-92AD-BB5CEDDED1DE}"/>
              </a:ext>
            </a:extLst>
          </p:cNvPr>
          <p:cNvSpPr/>
          <p:nvPr/>
        </p:nvSpPr>
        <p:spPr>
          <a:xfrm>
            <a:off x="1781135" y="1716309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1ACC305-F688-4470-B834-D4572CDD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2473186" y="1527155"/>
            <a:ext cx="79208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z-Cyrl-UZ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entury Gothic" panose="020B0502020202020204" pitchFamily="34" charset="0"/>
              </a:rPr>
              <a:t>1-SINFDA O‘TILGANLARNI TAKRORLASH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entury Gothic" panose="020B0502020202020204" pitchFamily="34" charset="0"/>
            </a:endParaRPr>
          </a:p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Yig‘indi va ayirmani topish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602A867-FB7A-4A7A-B545-CD3189509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98820" y="832100"/>
            <a:ext cx="7523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3570795" y="1673253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C65AB4-775A-4579-A419-68C72C02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3F5798-479B-42C1-B183-18FC57C6E880}"/>
              </a:ext>
            </a:extLst>
          </p:cNvPr>
          <p:cNvSpPr/>
          <p:nvPr/>
        </p:nvSpPr>
        <p:spPr>
          <a:xfrm>
            <a:off x="4392212" y="365257"/>
            <a:ext cx="4737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8-bet, 5-misol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643BBF-8E8A-4A64-BE2C-B33F44EB6F74}"/>
              </a:ext>
            </a:extLst>
          </p:cNvPr>
          <p:cNvSpPr/>
          <p:nvPr/>
        </p:nvSpPr>
        <p:spPr>
          <a:xfrm>
            <a:off x="1252773" y="90125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E903BE-593B-4F41-A812-C7170B4980E9}"/>
              </a:ext>
            </a:extLst>
          </p:cNvPr>
          <p:cNvSpPr/>
          <p:nvPr/>
        </p:nvSpPr>
        <p:spPr>
          <a:xfrm>
            <a:off x="1252772" y="1700772"/>
            <a:ext cx="353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cm + 5 cm =</a:t>
            </a:r>
            <a:endParaRPr lang="ru-RU" sz="3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9B130A-AEE4-4F81-A247-0FEAEA17428E}"/>
              </a:ext>
            </a:extLst>
          </p:cNvPr>
          <p:cNvSpPr/>
          <p:nvPr/>
        </p:nvSpPr>
        <p:spPr>
          <a:xfrm>
            <a:off x="4264993" y="1700770"/>
            <a:ext cx="139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cm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58CCEC16-85B1-4D00-A921-81B900E0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8" b="98224" l="8222" r="91333">
                        <a14:foregroundMark x1="45889" y1="15538" x2="47667" y2="39179"/>
                        <a14:foregroundMark x1="62667" y1="17647" x2="57333" y2="39179"/>
                        <a14:foregroundMark x1="37778" y1="17647" x2="53444" y2="10655"/>
                        <a14:foregroundMark x1="54000" y1="24972" x2="54000" y2="27858"/>
                        <a14:foregroundMark x1="43778" y1="28080" x2="43000" y2="34295"/>
                        <a14:foregroundMark x1="43111" y1="27303" x2="41556" y2="33074"/>
                        <a14:foregroundMark x1="42111" y1="26637" x2="40889" y2="31410"/>
                        <a14:foregroundMark x1="55333" y1="25416" x2="54667" y2="25416"/>
                        <a14:foregroundMark x1="53222" y1="25416" x2="52000" y2="28302"/>
                        <a14:foregroundMark x1="51778" y1="26304" x2="51778" y2="26304"/>
                        <a14:foregroundMark x1="51778" y1="26304" x2="51778" y2="26304"/>
                        <a14:foregroundMark x1="51333" y1="36959" x2="51333" y2="36959"/>
                        <a14:foregroundMark x1="49556" y1="39623" x2="49556" y2="39623"/>
                        <a14:foregroundMark x1="49556" y1="39845" x2="49556" y2="39845"/>
                        <a14:foregroundMark x1="49111" y1="40844" x2="49111" y2="40844"/>
                        <a14:foregroundMark x1="49111" y1="40844" x2="49111" y2="40844"/>
                        <a14:foregroundMark x1="50333" y1="40844" x2="50333" y2="40844"/>
                        <a14:foregroundMark x1="53667" y1="40844" x2="53667" y2="40844"/>
                        <a14:foregroundMark x1="54889" y1="40622" x2="54889" y2="40622"/>
                        <a14:foregroundMark x1="31000" y1="67703" x2="35000" y2="84351"/>
                        <a14:foregroundMark x1="35333" y1="73474" x2="39444" y2="81798"/>
                        <a14:foregroundMark x1="54000" y1="73696" x2="77444" y2="75916"/>
                        <a14:foregroundMark x1="60000" y1="57603" x2="66000" y2="62930"/>
                        <a14:foregroundMark x1="56556" y1="49834" x2="56556" y2="54606"/>
                        <a14:foregroundMark x1="30222" y1="47836" x2="30222" y2="54939"/>
                        <a14:foregroundMark x1="32667" y1="54384" x2="45667" y2="52497"/>
                        <a14:foregroundMark x1="29222" y1="45505" x2="32667" y2="4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9" y="3345517"/>
            <a:ext cx="3554086" cy="355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CCFDD3B-0724-470F-834E-7C87A15D9F52}"/>
              </a:ext>
            </a:extLst>
          </p:cNvPr>
          <p:cNvSpPr/>
          <p:nvPr/>
        </p:nvSpPr>
        <p:spPr>
          <a:xfrm>
            <a:off x="1268721" y="2484447"/>
            <a:ext cx="353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cm + 6 cm =</a:t>
            </a:r>
            <a:endParaRPr lang="ru-RU" sz="3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F058B99-47AA-41C1-B50B-C8EA78EE789E}"/>
              </a:ext>
            </a:extLst>
          </p:cNvPr>
          <p:cNvSpPr/>
          <p:nvPr/>
        </p:nvSpPr>
        <p:spPr>
          <a:xfrm>
            <a:off x="6430013" y="1700770"/>
            <a:ext cx="353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cm + 7 cm =</a:t>
            </a:r>
            <a:endParaRPr lang="ru-RU" sz="3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F08209A-AEFA-4032-9860-62E15841D92D}"/>
              </a:ext>
            </a:extLst>
          </p:cNvPr>
          <p:cNvSpPr/>
          <p:nvPr/>
        </p:nvSpPr>
        <p:spPr>
          <a:xfrm>
            <a:off x="6430013" y="2550328"/>
            <a:ext cx="353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cm - 4 cm =</a:t>
            </a:r>
            <a:endParaRPr lang="ru-RU" sz="3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AE9EE2-18C6-48C4-BD56-3CD94F070EBF}"/>
              </a:ext>
            </a:extLst>
          </p:cNvPr>
          <p:cNvSpPr/>
          <p:nvPr/>
        </p:nvSpPr>
        <p:spPr>
          <a:xfrm>
            <a:off x="4568084" y="3699419"/>
            <a:ext cx="353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cm - 2 cm =</a:t>
            </a:r>
            <a:endParaRPr lang="ru-RU" sz="36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7C17F90-6FDC-4B03-A2D7-5CBF85947B94}"/>
              </a:ext>
            </a:extLst>
          </p:cNvPr>
          <p:cNvSpPr/>
          <p:nvPr/>
        </p:nvSpPr>
        <p:spPr>
          <a:xfrm>
            <a:off x="4568084" y="4510897"/>
            <a:ext cx="353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cm - 9 cm =</a:t>
            </a:r>
            <a:endParaRPr lang="ru-RU" sz="3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42191D3-587C-4BBE-84F5-4A0614746DCE}"/>
              </a:ext>
            </a:extLst>
          </p:cNvPr>
          <p:cNvSpPr/>
          <p:nvPr/>
        </p:nvSpPr>
        <p:spPr>
          <a:xfrm>
            <a:off x="4264993" y="2484446"/>
            <a:ext cx="139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cm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B2FEEC3-E19C-4C36-9695-8841AD809A5C}"/>
              </a:ext>
            </a:extLst>
          </p:cNvPr>
          <p:cNvSpPr/>
          <p:nvPr/>
        </p:nvSpPr>
        <p:spPr>
          <a:xfrm>
            <a:off x="9541358" y="1700769"/>
            <a:ext cx="139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cm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9F87013-F530-405F-9288-E2C94B87BF40}"/>
              </a:ext>
            </a:extLst>
          </p:cNvPr>
          <p:cNvSpPr/>
          <p:nvPr/>
        </p:nvSpPr>
        <p:spPr>
          <a:xfrm>
            <a:off x="9336138" y="2558859"/>
            <a:ext cx="139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0AB8031-6D1E-4908-A402-4504E38BFF76}"/>
              </a:ext>
            </a:extLst>
          </p:cNvPr>
          <p:cNvSpPr/>
          <p:nvPr/>
        </p:nvSpPr>
        <p:spPr>
          <a:xfrm>
            <a:off x="7499500" y="3649434"/>
            <a:ext cx="139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cm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4FC254-60EB-4BA7-9B8F-AA0F82F578BB}"/>
              </a:ext>
            </a:extLst>
          </p:cNvPr>
          <p:cNvSpPr/>
          <p:nvPr/>
        </p:nvSpPr>
        <p:spPr>
          <a:xfrm>
            <a:off x="7499500" y="4548977"/>
            <a:ext cx="139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cm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A1BAB35-86B1-41AB-BAB1-6784E84B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7028" y="242429"/>
            <a:ext cx="496225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BUGUN DARSDA:</a:t>
            </a:r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75156013"/>
              </p:ext>
            </p:extLst>
          </p:nvPr>
        </p:nvGraphicFramePr>
        <p:xfrm>
          <a:off x="2136176" y="834293"/>
          <a:ext cx="7743957" cy="47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63518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B9AE9E2A-7DF1-46D5-8221-59299A9B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B66847-9EE3-41E3-98B1-389BDCEDCCEC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8-bet, 1-misol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EF880-040C-4705-90EE-C325F9AFE17F}"/>
              </a:ext>
            </a:extLst>
          </p:cNvPr>
          <p:cNvSpPr txBox="1"/>
          <p:nvPr/>
        </p:nvSpPr>
        <p:spPr>
          <a:xfrm>
            <a:off x="1237959" y="1236999"/>
            <a:ext cx="2663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+ 30 =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89274-EBDC-453C-9DA5-BFF12DAB62FA}"/>
              </a:ext>
            </a:extLst>
          </p:cNvPr>
          <p:cNvSpPr txBox="1"/>
          <p:nvPr/>
        </p:nvSpPr>
        <p:spPr>
          <a:xfrm>
            <a:off x="3298874" y="1236999"/>
            <a:ext cx="120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A7BCDC6-D89A-413D-8A77-954AE333E3F6}"/>
              </a:ext>
            </a:extLst>
          </p:cNvPr>
          <p:cNvSpPr/>
          <p:nvPr/>
        </p:nvSpPr>
        <p:spPr>
          <a:xfrm>
            <a:off x="787794" y="3320646"/>
            <a:ext cx="900330" cy="5435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D727888-AFDC-48DA-8B9A-079E979352D0}"/>
              </a:ext>
            </a:extLst>
          </p:cNvPr>
          <p:cNvSpPr/>
          <p:nvPr/>
        </p:nvSpPr>
        <p:spPr>
          <a:xfrm>
            <a:off x="1953070" y="3320646"/>
            <a:ext cx="900330" cy="5435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B2B2B04-D2D9-47D5-84DB-DE3C34B2D719}"/>
              </a:ext>
            </a:extLst>
          </p:cNvPr>
          <p:cNvSpPr/>
          <p:nvPr/>
        </p:nvSpPr>
        <p:spPr>
          <a:xfrm>
            <a:off x="3118345" y="3297655"/>
            <a:ext cx="900330" cy="5435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95C80D3-11E2-49EA-8C5F-15A1A98C0458}"/>
              </a:ext>
            </a:extLst>
          </p:cNvPr>
          <p:cNvSpPr/>
          <p:nvPr/>
        </p:nvSpPr>
        <p:spPr>
          <a:xfrm>
            <a:off x="4311753" y="3283588"/>
            <a:ext cx="900330" cy="5435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изогнутая вниз 9">
            <a:extLst>
              <a:ext uri="{FF2B5EF4-FFF2-40B4-BE49-F238E27FC236}">
                <a16:creationId xmlns:a16="http://schemas.microsoft.com/office/drawing/2014/main" id="{49730E60-EC2F-48DB-B861-BF7EB1737297}"/>
              </a:ext>
            </a:extLst>
          </p:cNvPr>
          <p:cNvSpPr/>
          <p:nvPr/>
        </p:nvSpPr>
        <p:spPr>
          <a:xfrm>
            <a:off x="1237959" y="2912013"/>
            <a:ext cx="1223887" cy="371575"/>
          </a:xfrm>
          <a:prstGeom prst="curved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id="{E2A258F5-9B28-49C8-B8C8-F9241EA18309}"/>
              </a:ext>
            </a:extLst>
          </p:cNvPr>
          <p:cNvSpPr/>
          <p:nvPr/>
        </p:nvSpPr>
        <p:spPr>
          <a:xfrm>
            <a:off x="2506401" y="2874888"/>
            <a:ext cx="1223887" cy="371575"/>
          </a:xfrm>
          <a:prstGeom prst="curved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id="{EC65C4A3-F23F-4B99-870A-C18934096740}"/>
              </a:ext>
            </a:extLst>
          </p:cNvPr>
          <p:cNvSpPr/>
          <p:nvPr/>
        </p:nvSpPr>
        <p:spPr>
          <a:xfrm>
            <a:off x="3730288" y="2837764"/>
            <a:ext cx="1223887" cy="371575"/>
          </a:xfrm>
          <a:prstGeom prst="curved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F149A-CDF3-43ED-A7CC-D3F8E0300BD9}"/>
              </a:ext>
            </a:extLst>
          </p:cNvPr>
          <p:cNvSpPr txBox="1"/>
          <p:nvPr/>
        </p:nvSpPr>
        <p:spPr>
          <a:xfrm>
            <a:off x="1198102" y="2296433"/>
            <a:ext cx="120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E2CD0-A830-41CB-B86B-C1A5C5F05B48}"/>
              </a:ext>
            </a:extLst>
          </p:cNvPr>
          <p:cNvSpPr txBox="1"/>
          <p:nvPr/>
        </p:nvSpPr>
        <p:spPr>
          <a:xfrm>
            <a:off x="2363377" y="2261482"/>
            <a:ext cx="120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7A868A-8AFA-4901-B46D-A4E9C68EFF1E}"/>
              </a:ext>
            </a:extLst>
          </p:cNvPr>
          <p:cNvSpPr txBox="1"/>
          <p:nvPr/>
        </p:nvSpPr>
        <p:spPr>
          <a:xfrm>
            <a:off x="3709186" y="2261482"/>
            <a:ext cx="120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447103-7D22-4628-8B60-749CEE0BD92D}"/>
              </a:ext>
            </a:extLst>
          </p:cNvPr>
          <p:cNvSpPr txBox="1"/>
          <p:nvPr/>
        </p:nvSpPr>
        <p:spPr>
          <a:xfrm>
            <a:off x="7003369" y="1192450"/>
            <a:ext cx="2663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38 - 30 =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182E81A-E47C-4A6F-A22F-E7E1DBBD2698}"/>
              </a:ext>
            </a:extLst>
          </p:cNvPr>
          <p:cNvSpPr/>
          <p:nvPr/>
        </p:nvSpPr>
        <p:spPr>
          <a:xfrm>
            <a:off x="6553204" y="3276097"/>
            <a:ext cx="900330" cy="5435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B222264-2AA7-4FF5-95BD-C48AC72784A4}"/>
              </a:ext>
            </a:extLst>
          </p:cNvPr>
          <p:cNvSpPr/>
          <p:nvPr/>
        </p:nvSpPr>
        <p:spPr>
          <a:xfrm>
            <a:off x="7718480" y="3276097"/>
            <a:ext cx="900330" cy="5435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7D714DA-69F9-403E-9228-186E3E13B927}"/>
              </a:ext>
            </a:extLst>
          </p:cNvPr>
          <p:cNvSpPr/>
          <p:nvPr/>
        </p:nvSpPr>
        <p:spPr>
          <a:xfrm>
            <a:off x="8883755" y="3253106"/>
            <a:ext cx="900330" cy="5435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A3047D5-D830-4072-832C-7BDE190EFB74}"/>
              </a:ext>
            </a:extLst>
          </p:cNvPr>
          <p:cNvSpPr/>
          <p:nvPr/>
        </p:nvSpPr>
        <p:spPr>
          <a:xfrm>
            <a:off x="10077163" y="3239039"/>
            <a:ext cx="900330" cy="54352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изогнутая вниз 27">
            <a:extLst>
              <a:ext uri="{FF2B5EF4-FFF2-40B4-BE49-F238E27FC236}">
                <a16:creationId xmlns:a16="http://schemas.microsoft.com/office/drawing/2014/main" id="{8BD3A6CB-2272-41C0-BB17-2550F68205EE}"/>
              </a:ext>
            </a:extLst>
          </p:cNvPr>
          <p:cNvSpPr/>
          <p:nvPr/>
        </p:nvSpPr>
        <p:spPr>
          <a:xfrm flipH="1">
            <a:off x="9333920" y="2822435"/>
            <a:ext cx="1310659" cy="371575"/>
          </a:xfrm>
          <a:prstGeom prst="curved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50B010-1B36-4AE9-8F1D-BB58762A4617}"/>
              </a:ext>
            </a:extLst>
          </p:cNvPr>
          <p:cNvSpPr txBox="1"/>
          <p:nvPr/>
        </p:nvSpPr>
        <p:spPr>
          <a:xfrm>
            <a:off x="9284691" y="2257280"/>
            <a:ext cx="120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: изогнутая вниз 29">
            <a:extLst>
              <a:ext uri="{FF2B5EF4-FFF2-40B4-BE49-F238E27FC236}">
                <a16:creationId xmlns:a16="http://schemas.microsoft.com/office/drawing/2014/main" id="{E8FBDB1C-9E45-4AAA-94F0-B2A28452D320}"/>
              </a:ext>
            </a:extLst>
          </p:cNvPr>
          <p:cNvSpPr/>
          <p:nvPr/>
        </p:nvSpPr>
        <p:spPr>
          <a:xfrm flipH="1">
            <a:off x="8119416" y="2837763"/>
            <a:ext cx="1310659" cy="371575"/>
          </a:xfrm>
          <a:prstGeom prst="curved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Стрелка: изогнутая вниз 30">
            <a:extLst>
              <a:ext uri="{FF2B5EF4-FFF2-40B4-BE49-F238E27FC236}">
                <a16:creationId xmlns:a16="http://schemas.microsoft.com/office/drawing/2014/main" id="{A711925A-A478-462D-ACC7-6A2391F5F9C2}"/>
              </a:ext>
            </a:extLst>
          </p:cNvPr>
          <p:cNvSpPr/>
          <p:nvPr/>
        </p:nvSpPr>
        <p:spPr>
          <a:xfrm flipH="1">
            <a:off x="6792362" y="2867464"/>
            <a:ext cx="1310659" cy="371575"/>
          </a:xfrm>
          <a:prstGeom prst="curved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AF1022-202B-48EB-88B6-37C8BD89F4EA}"/>
              </a:ext>
            </a:extLst>
          </p:cNvPr>
          <p:cNvSpPr txBox="1"/>
          <p:nvPr/>
        </p:nvSpPr>
        <p:spPr>
          <a:xfrm>
            <a:off x="8031506" y="2211283"/>
            <a:ext cx="135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6A8D04-D834-4D34-9604-DE91A9A8B077}"/>
              </a:ext>
            </a:extLst>
          </p:cNvPr>
          <p:cNvSpPr txBox="1"/>
          <p:nvPr/>
        </p:nvSpPr>
        <p:spPr>
          <a:xfrm>
            <a:off x="6777135" y="2257280"/>
            <a:ext cx="135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C3A603-740E-436A-97D5-D4681CF11201}"/>
              </a:ext>
            </a:extLst>
          </p:cNvPr>
          <p:cNvSpPr txBox="1"/>
          <p:nvPr/>
        </p:nvSpPr>
        <p:spPr>
          <a:xfrm>
            <a:off x="8774745" y="1172453"/>
            <a:ext cx="135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28" grpId="0" animBg="1"/>
      <p:bldP spid="29" grpId="0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4AF24-DCC6-4B6B-B854-4FDE03F1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831559-0B8F-4EE8-A531-1C849344AEE7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8-bet, 2-misol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8C33D-CB8F-458A-A87D-F3399F76956B}"/>
              </a:ext>
            </a:extLst>
          </p:cNvPr>
          <p:cNvSpPr txBox="1"/>
          <p:nvPr/>
        </p:nvSpPr>
        <p:spPr>
          <a:xfrm>
            <a:off x="731519" y="1307339"/>
            <a:ext cx="492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+ 3 = 40 + (6 + 3) =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FE7F290-E848-464F-A323-5E82B3ECD7FF}"/>
              </a:ext>
            </a:extLst>
          </p:cNvPr>
          <p:cNvSpPr/>
          <p:nvPr/>
        </p:nvSpPr>
        <p:spPr>
          <a:xfrm>
            <a:off x="4192172" y="1084816"/>
            <a:ext cx="534573" cy="445045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741D3-0CAB-4857-8A68-90FB2A811E2F}"/>
              </a:ext>
            </a:extLst>
          </p:cNvPr>
          <p:cNvSpPr txBox="1"/>
          <p:nvPr/>
        </p:nvSpPr>
        <p:spPr>
          <a:xfrm>
            <a:off x="5542669" y="1307339"/>
            <a:ext cx="84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E219C-6D39-47CA-9AC4-DB01DB69BC9D}"/>
              </a:ext>
            </a:extLst>
          </p:cNvPr>
          <p:cNvSpPr txBox="1"/>
          <p:nvPr/>
        </p:nvSpPr>
        <p:spPr>
          <a:xfrm>
            <a:off x="731519" y="2232938"/>
            <a:ext cx="543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+ 30 = (40 + 30) + 6 =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79A406A-67F0-40C6-B01A-2E87F8F1256D}"/>
              </a:ext>
            </a:extLst>
          </p:cNvPr>
          <p:cNvSpPr/>
          <p:nvPr/>
        </p:nvSpPr>
        <p:spPr>
          <a:xfrm>
            <a:off x="3657599" y="2015225"/>
            <a:ext cx="844062" cy="445045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CD828-CAA3-4C87-A00D-76A22DE05C9A}"/>
              </a:ext>
            </a:extLst>
          </p:cNvPr>
          <p:cNvSpPr txBox="1"/>
          <p:nvPr/>
        </p:nvSpPr>
        <p:spPr>
          <a:xfrm>
            <a:off x="6032692" y="2176667"/>
            <a:ext cx="84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FCA65-D881-4672-836D-95F4E25AC322}"/>
              </a:ext>
            </a:extLst>
          </p:cNvPr>
          <p:cNvSpPr txBox="1"/>
          <p:nvPr/>
        </p:nvSpPr>
        <p:spPr>
          <a:xfrm>
            <a:off x="731519" y="4087775"/>
            <a:ext cx="543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76 - 30 = (70 - 30) + 6 =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090F6-6034-4256-9BE0-8FFEFC3F2709}"/>
              </a:ext>
            </a:extLst>
          </p:cNvPr>
          <p:cNvSpPr txBox="1"/>
          <p:nvPr/>
        </p:nvSpPr>
        <p:spPr>
          <a:xfrm>
            <a:off x="731519" y="3192774"/>
            <a:ext cx="492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76 - 3 = 70 + (6 - 3) =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3A15C69-B4E8-4743-B2B4-F35DE3B51888}"/>
              </a:ext>
            </a:extLst>
          </p:cNvPr>
          <p:cNvSpPr/>
          <p:nvPr/>
        </p:nvSpPr>
        <p:spPr>
          <a:xfrm>
            <a:off x="4121834" y="2970251"/>
            <a:ext cx="534573" cy="445045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B31424-FAE1-463B-9879-5DB594E53F03}"/>
              </a:ext>
            </a:extLst>
          </p:cNvPr>
          <p:cNvSpPr txBox="1"/>
          <p:nvPr/>
        </p:nvSpPr>
        <p:spPr>
          <a:xfrm>
            <a:off x="5393230" y="3179978"/>
            <a:ext cx="84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FD37A39-F62F-44E2-BD9C-827433BDA546}"/>
              </a:ext>
            </a:extLst>
          </p:cNvPr>
          <p:cNvSpPr/>
          <p:nvPr/>
        </p:nvSpPr>
        <p:spPr>
          <a:xfrm>
            <a:off x="3446584" y="3881496"/>
            <a:ext cx="844062" cy="445045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BD9BE-7129-4237-9857-A184E4F8CE47}"/>
              </a:ext>
            </a:extLst>
          </p:cNvPr>
          <p:cNvSpPr txBox="1"/>
          <p:nvPr/>
        </p:nvSpPr>
        <p:spPr>
          <a:xfrm>
            <a:off x="5868879" y="4104018"/>
            <a:ext cx="84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>
            <a:extLst>
              <a:ext uri="{FF2B5EF4-FFF2-40B4-BE49-F238E27FC236}">
                <a16:creationId xmlns:a16="http://schemas.microsoft.com/office/drawing/2014/main" id="{0E38B043-E11C-4456-8878-F21A440B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5C755-85E1-4BB4-923D-481D91AAA361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8-bet, 3-masala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906CEE6-70E7-4679-8B0F-6468931B9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63317"/>
              </p:ext>
            </p:extLst>
          </p:nvPr>
        </p:nvGraphicFramePr>
        <p:xfrm>
          <a:off x="636339" y="1441558"/>
          <a:ext cx="2389025" cy="1237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805">
                  <a:extLst>
                    <a:ext uri="{9D8B030D-6E8A-4147-A177-3AD203B41FA5}">
                      <a16:colId xmlns:a16="http://schemas.microsoft.com/office/drawing/2014/main" val="3021850090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4080816491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927003911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636928942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4024814283"/>
                    </a:ext>
                  </a:extLst>
                </a:gridCol>
              </a:tblGrid>
              <a:tr h="618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488374"/>
                  </a:ext>
                </a:extLst>
              </a:tr>
              <a:tr h="618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882971"/>
                  </a:ext>
                </a:extLst>
              </a:tr>
            </a:tbl>
          </a:graphicData>
        </a:graphic>
      </p:graphicFrame>
      <p:pic>
        <p:nvPicPr>
          <p:cNvPr id="1026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D5060533-3B89-4883-90E8-DAE499140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3" y="1393432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E21E2D4E-BD4A-4188-BEEE-D56492B21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9" y="1403412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787432CF-10C9-46AE-8EDA-714E5542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99" y="1970948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77B6311A-9CAE-4099-8A52-562D45FB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76" y="1975759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58508080-8BEA-4228-A005-3BB6F5B6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30" y="1966758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106854C4-9B0D-4391-BB4D-7440EB8FF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30" y="1355286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44718BCE-B1A9-49D2-BC8F-E33CD7F3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30" y="1364422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ED1AA5A9-F98B-4FE9-8563-BA52AF89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1" y="1346285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7CB907E7-0037-4B0D-AF38-2E7F1454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5" y="1993096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7450FEAA-1CF6-4534-A520-EF8E17340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8" y="1993096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4">
            <a:extLst>
              <a:ext uri="{FF2B5EF4-FFF2-40B4-BE49-F238E27FC236}">
                <a16:creationId xmlns:a16="http://schemas.microsoft.com/office/drawing/2014/main" id="{866CCCC5-FD9E-4444-9F9A-10C4BC74A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198357"/>
              </p:ext>
            </p:extLst>
          </p:nvPr>
        </p:nvGraphicFramePr>
        <p:xfrm>
          <a:off x="3375798" y="1435496"/>
          <a:ext cx="2389025" cy="1237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805">
                  <a:extLst>
                    <a:ext uri="{9D8B030D-6E8A-4147-A177-3AD203B41FA5}">
                      <a16:colId xmlns:a16="http://schemas.microsoft.com/office/drawing/2014/main" val="3021850090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4080816491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927003911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636928942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4024814283"/>
                    </a:ext>
                  </a:extLst>
                </a:gridCol>
              </a:tblGrid>
              <a:tr h="618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488374"/>
                  </a:ext>
                </a:extLst>
              </a:tr>
              <a:tr h="618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882971"/>
                  </a:ext>
                </a:extLst>
              </a:tr>
            </a:tbl>
          </a:graphicData>
        </a:graphic>
      </p:graphicFrame>
      <p:pic>
        <p:nvPicPr>
          <p:cNvPr id="19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E61B4FFD-A6D2-4BC9-BBB3-F0B414C5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72" y="1387370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151619B5-3C23-4C9B-A0EF-86B3A2230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28" y="1397350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D47610A0-C3D7-4D33-8010-CC7246F6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58" y="1964886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D9D0DD99-2B1F-4133-BFF6-EE4930C4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35" y="1969697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7B7AFA1B-920D-4641-A534-D7B797AD3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89" y="1960696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C261F556-F8BF-4BB3-B225-06C868ED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89" y="1349224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3C2BD55B-5BD4-454C-A09D-136EDD5C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89" y="1358360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BCE95F6E-FCE4-4681-9BEE-6FA54195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20" y="1340223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FBD5ED50-D1DD-43D6-9A32-02A978D4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84" y="1987034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0881CBBB-42AF-47BD-9218-9F93730DE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97" y="1987034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Таблица 4">
            <a:extLst>
              <a:ext uri="{FF2B5EF4-FFF2-40B4-BE49-F238E27FC236}">
                <a16:creationId xmlns:a16="http://schemas.microsoft.com/office/drawing/2014/main" id="{D9BD6D45-4A8E-4324-B8F3-D31EE9DA0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56803"/>
              </p:ext>
            </p:extLst>
          </p:nvPr>
        </p:nvGraphicFramePr>
        <p:xfrm>
          <a:off x="6076326" y="1405676"/>
          <a:ext cx="2389025" cy="1237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805">
                  <a:extLst>
                    <a:ext uri="{9D8B030D-6E8A-4147-A177-3AD203B41FA5}">
                      <a16:colId xmlns:a16="http://schemas.microsoft.com/office/drawing/2014/main" val="3021850090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4080816491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927003911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636928942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4024814283"/>
                    </a:ext>
                  </a:extLst>
                </a:gridCol>
              </a:tblGrid>
              <a:tr h="618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488374"/>
                  </a:ext>
                </a:extLst>
              </a:tr>
              <a:tr h="618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882971"/>
                  </a:ext>
                </a:extLst>
              </a:tr>
            </a:tbl>
          </a:graphicData>
        </a:graphic>
      </p:graphicFrame>
      <p:pic>
        <p:nvPicPr>
          <p:cNvPr id="30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1335D29C-CAAE-4F23-85CF-4FDC8C93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00" y="1357550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C279B0E6-24D5-4A65-BF5D-131182C8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56" y="1367530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DF740870-0FCB-431F-A9D7-759F8DD6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86" y="1935066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70A6F64C-3C7A-4DD2-8C2E-A145CA78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63" y="1939877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0126C635-AD88-43C2-BF3A-0356D89E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817" y="1930876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A22435DE-7FE5-4333-A8E5-8B35A8AA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17" y="1319404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D4D719A1-76E5-4FBF-B1A4-93133EF6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17" y="1328540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D0041761-9060-477F-ACE8-81D72FED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48" y="1310403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E76E358D-81BF-4A02-B48E-AF90DFB9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12" y="1957214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C363866A-A641-436A-88AF-34BFB57A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25" y="1957214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Таблица 4">
            <a:extLst>
              <a:ext uri="{FF2B5EF4-FFF2-40B4-BE49-F238E27FC236}">
                <a16:creationId xmlns:a16="http://schemas.microsoft.com/office/drawing/2014/main" id="{9FA07119-9DDB-41AB-AAD6-F5E778212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43862"/>
              </p:ext>
            </p:extLst>
          </p:nvPr>
        </p:nvGraphicFramePr>
        <p:xfrm>
          <a:off x="8808623" y="1405676"/>
          <a:ext cx="2389025" cy="1237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805">
                  <a:extLst>
                    <a:ext uri="{9D8B030D-6E8A-4147-A177-3AD203B41FA5}">
                      <a16:colId xmlns:a16="http://schemas.microsoft.com/office/drawing/2014/main" val="3021850090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4080816491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927003911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636928942"/>
                    </a:ext>
                  </a:extLst>
                </a:gridCol>
                <a:gridCol w="477805">
                  <a:extLst>
                    <a:ext uri="{9D8B030D-6E8A-4147-A177-3AD203B41FA5}">
                      <a16:colId xmlns:a16="http://schemas.microsoft.com/office/drawing/2014/main" val="4024814283"/>
                    </a:ext>
                  </a:extLst>
                </a:gridCol>
              </a:tblGrid>
              <a:tr h="618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488374"/>
                  </a:ext>
                </a:extLst>
              </a:tr>
              <a:tr h="618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882971"/>
                  </a:ext>
                </a:extLst>
              </a:tr>
            </a:tbl>
          </a:graphicData>
        </a:graphic>
      </p:graphicFrame>
      <p:pic>
        <p:nvPicPr>
          <p:cNvPr id="41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8B5F60BC-7131-401E-8D0F-5418DB77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97" y="1357550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87768A0B-ED4B-4018-8D25-A9A2EC9B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153" y="1367530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93FE8ABC-0669-4030-851A-AA659D95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714" y="1319404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125A0874-D936-452F-B597-FB72A6AC6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914" y="1328540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Желтое яблоко: стоковые картинки, бесплатные, роялти-фри фото Желтое яблоко  | Depositphotos">
            <a:extLst>
              <a:ext uri="{FF2B5EF4-FFF2-40B4-BE49-F238E27FC236}">
                <a16:creationId xmlns:a16="http://schemas.microsoft.com/office/drawing/2014/main" id="{5B594FFB-BE7D-450C-839F-BFF7A37FE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916" y1="26000" x2="64916" y2="26000"/>
                        <a14:foregroundMark x1="64916" y1="26500" x2="64916" y2="26500"/>
                        <a14:foregroundMark x1="34454" y1="27833" x2="34454" y2="27833"/>
                        <a14:foregroundMark x1="34034" y1="27833" x2="34034" y2="27833"/>
                        <a14:foregroundMark x1="32983" y1="27833" x2="32983" y2="27833"/>
                        <a14:foregroundMark x1="29412" y1="27833" x2="29412" y2="27833"/>
                        <a14:foregroundMark x1="29412" y1="27833" x2="29412" y2="27833"/>
                        <a14:foregroundMark x1="30462" y1="27333" x2="30462" y2="27333"/>
                        <a14:foregroundMark x1="33403" y1="27333" x2="33403" y2="27333"/>
                        <a14:foregroundMark x1="35084" y1="26500" x2="35084" y2="26500"/>
                        <a14:foregroundMark x1="35084" y1="26500" x2="35084" y2="26500"/>
                        <a14:foregroundMark x1="35504" y1="26000" x2="35504" y2="26000"/>
                        <a14:foregroundMark x1="36975" y1="25667" x2="36975" y2="25667"/>
                        <a14:foregroundMark x1="33403" y1="26167" x2="33403" y2="26167"/>
                        <a14:foregroundMark x1="31933" y1="26833" x2="31933" y2="26833"/>
                        <a14:foregroundMark x1="27731" y1="27833" x2="27731" y2="27833"/>
                        <a14:foregroundMark x1="27731" y1="27833" x2="27731" y2="27833"/>
                        <a14:foregroundMark x1="66597" y1="29000" x2="66597" y2="29000"/>
                        <a14:foregroundMark x1="66597" y1="29000" x2="66597" y2="29000"/>
                        <a14:foregroundMark x1="68067" y1="35833" x2="68067" y2="35833"/>
                        <a14:foregroundMark x1="68067" y1="41167" x2="68067" y2="41167"/>
                        <a14:foregroundMark x1="65966" y1="48333" x2="65966" y2="48333"/>
                        <a14:foregroundMark x1="41807" y1="64167" x2="4180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045" y="1310403"/>
            <a:ext cx="565071" cy="7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йва - описание пользы и вреда с фото; ее выращивание (посадка и уход)">
            <a:extLst>
              <a:ext uri="{FF2B5EF4-FFF2-40B4-BE49-F238E27FC236}">
                <a16:creationId xmlns:a16="http://schemas.microsoft.com/office/drawing/2014/main" id="{8AC29792-54C0-4693-B045-F9B60C72A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" b="99413" l="24023" r="8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6402"/>
          <a:stretch/>
        </p:blipFill>
        <p:spPr bwMode="auto">
          <a:xfrm>
            <a:off x="593265" y="3123824"/>
            <a:ext cx="1025744" cy="11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5" name="Таблица 4">
            <a:extLst>
              <a:ext uri="{FF2B5EF4-FFF2-40B4-BE49-F238E27FC236}">
                <a16:creationId xmlns:a16="http://schemas.microsoft.com/office/drawing/2014/main" id="{E238E592-F04A-410A-9B05-D8DF43494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39494"/>
              </p:ext>
            </p:extLst>
          </p:nvPr>
        </p:nvGraphicFramePr>
        <p:xfrm>
          <a:off x="676445" y="3342547"/>
          <a:ext cx="3720955" cy="170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191">
                  <a:extLst>
                    <a:ext uri="{9D8B030D-6E8A-4147-A177-3AD203B41FA5}">
                      <a16:colId xmlns:a16="http://schemas.microsoft.com/office/drawing/2014/main" val="3021850090"/>
                    </a:ext>
                  </a:extLst>
                </a:gridCol>
                <a:gridCol w="744191">
                  <a:extLst>
                    <a:ext uri="{9D8B030D-6E8A-4147-A177-3AD203B41FA5}">
                      <a16:colId xmlns:a16="http://schemas.microsoft.com/office/drawing/2014/main" val="4080816491"/>
                    </a:ext>
                  </a:extLst>
                </a:gridCol>
                <a:gridCol w="744191">
                  <a:extLst>
                    <a:ext uri="{9D8B030D-6E8A-4147-A177-3AD203B41FA5}">
                      <a16:colId xmlns:a16="http://schemas.microsoft.com/office/drawing/2014/main" val="927003911"/>
                    </a:ext>
                  </a:extLst>
                </a:gridCol>
                <a:gridCol w="744191">
                  <a:extLst>
                    <a:ext uri="{9D8B030D-6E8A-4147-A177-3AD203B41FA5}">
                      <a16:colId xmlns:a16="http://schemas.microsoft.com/office/drawing/2014/main" val="636928942"/>
                    </a:ext>
                  </a:extLst>
                </a:gridCol>
                <a:gridCol w="744191">
                  <a:extLst>
                    <a:ext uri="{9D8B030D-6E8A-4147-A177-3AD203B41FA5}">
                      <a16:colId xmlns:a16="http://schemas.microsoft.com/office/drawing/2014/main" val="4024814283"/>
                    </a:ext>
                  </a:extLst>
                </a:gridCol>
              </a:tblGrid>
              <a:tr h="853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488374"/>
                  </a:ext>
                </a:extLst>
              </a:tr>
              <a:tr h="853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882971"/>
                  </a:ext>
                </a:extLst>
              </a:tr>
            </a:tbl>
          </a:graphicData>
        </a:graphic>
      </p:graphicFrame>
      <p:pic>
        <p:nvPicPr>
          <p:cNvPr id="215" name="Picture 4" descr="Айва - описание пользы и вреда с фото; ее выращивание (посадка и уход)">
            <a:extLst>
              <a:ext uri="{FF2B5EF4-FFF2-40B4-BE49-F238E27FC236}">
                <a16:creationId xmlns:a16="http://schemas.microsoft.com/office/drawing/2014/main" id="{24C022B6-04CD-480B-894B-D75F885FB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" b="99413" l="24023" r="8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6402"/>
          <a:stretch/>
        </p:blipFill>
        <p:spPr bwMode="auto">
          <a:xfrm>
            <a:off x="601086" y="3959326"/>
            <a:ext cx="1025744" cy="11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4" descr="Айва - описание пользы и вреда с фото; ее выращивание (посадка и уход)">
            <a:extLst>
              <a:ext uri="{FF2B5EF4-FFF2-40B4-BE49-F238E27FC236}">
                <a16:creationId xmlns:a16="http://schemas.microsoft.com/office/drawing/2014/main" id="{44250A73-A3F3-4FC3-B37D-9C6315B14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" b="99413" l="24023" r="8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6402"/>
          <a:stretch/>
        </p:blipFill>
        <p:spPr bwMode="auto">
          <a:xfrm>
            <a:off x="1331968" y="3959326"/>
            <a:ext cx="1025744" cy="11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4" descr="Айва - описание пользы и вреда с фото; ее выращивание (посадка и уход)">
            <a:extLst>
              <a:ext uri="{FF2B5EF4-FFF2-40B4-BE49-F238E27FC236}">
                <a16:creationId xmlns:a16="http://schemas.microsoft.com/office/drawing/2014/main" id="{A5BE2F2F-F39F-453A-8F4A-81490AB03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" b="99413" l="24023" r="8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6402"/>
          <a:stretch/>
        </p:blipFill>
        <p:spPr bwMode="auto">
          <a:xfrm>
            <a:off x="1432105" y="3035077"/>
            <a:ext cx="1025744" cy="11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4" descr="Айва - описание пользы и вреда с фото; ее выращивание (посадка и уход)">
            <a:extLst>
              <a:ext uri="{FF2B5EF4-FFF2-40B4-BE49-F238E27FC236}">
                <a16:creationId xmlns:a16="http://schemas.microsoft.com/office/drawing/2014/main" id="{FE2BEDDF-6F4C-48EF-B97A-47FCD25AC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" b="99413" l="24023" r="8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6402"/>
          <a:stretch/>
        </p:blipFill>
        <p:spPr bwMode="auto">
          <a:xfrm>
            <a:off x="2182740" y="3911027"/>
            <a:ext cx="1025744" cy="11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4" descr="Айва - описание пользы и вреда с фото; ее выращивание (посадка и уход)">
            <a:extLst>
              <a:ext uri="{FF2B5EF4-FFF2-40B4-BE49-F238E27FC236}">
                <a16:creationId xmlns:a16="http://schemas.microsoft.com/office/drawing/2014/main" id="{35407ADD-9111-4182-89FD-F46145131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" b="99413" l="24023" r="8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6402"/>
          <a:stretch/>
        </p:blipFill>
        <p:spPr bwMode="auto">
          <a:xfrm>
            <a:off x="2173132" y="3038583"/>
            <a:ext cx="1025744" cy="11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4" descr="Айва - описание пользы и вреда с фото; ее выращивание (посадка и уход)">
            <a:extLst>
              <a:ext uri="{FF2B5EF4-FFF2-40B4-BE49-F238E27FC236}">
                <a16:creationId xmlns:a16="http://schemas.microsoft.com/office/drawing/2014/main" id="{95386912-505A-4C6A-B415-0173CAFD7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" b="99413" l="24023" r="8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6402"/>
          <a:stretch/>
        </p:blipFill>
        <p:spPr bwMode="auto">
          <a:xfrm>
            <a:off x="2867784" y="3929071"/>
            <a:ext cx="1025744" cy="11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4" descr="Айва - описание пользы и вреда с фото; ее выращивание (посадка и уход)">
            <a:extLst>
              <a:ext uri="{FF2B5EF4-FFF2-40B4-BE49-F238E27FC236}">
                <a16:creationId xmlns:a16="http://schemas.microsoft.com/office/drawing/2014/main" id="{C976A91A-11B8-41E8-90E7-F78B1AFF7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" b="99413" l="24023" r="8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6402"/>
          <a:stretch/>
        </p:blipFill>
        <p:spPr bwMode="auto">
          <a:xfrm>
            <a:off x="2879998" y="3052110"/>
            <a:ext cx="1025744" cy="11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4" descr="Айва - описание пользы и вреда с фото; ее выращивание (посадка и уход)">
            <a:extLst>
              <a:ext uri="{FF2B5EF4-FFF2-40B4-BE49-F238E27FC236}">
                <a16:creationId xmlns:a16="http://schemas.microsoft.com/office/drawing/2014/main" id="{03F885EF-5557-4533-B399-AB1EB9D4A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" b="99413" l="24023" r="8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6402"/>
          <a:stretch/>
        </p:blipFill>
        <p:spPr bwMode="auto">
          <a:xfrm>
            <a:off x="3694747" y="3913542"/>
            <a:ext cx="1025744" cy="11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4" descr="Айва - описание пользы и вреда с фото; ее выращивание (посадка и уход)">
            <a:extLst>
              <a:ext uri="{FF2B5EF4-FFF2-40B4-BE49-F238E27FC236}">
                <a16:creationId xmlns:a16="http://schemas.microsoft.com/office/drawing/2014/main" id="{D4688916-9B5C-4BF6-B908-98806E3E5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" b="99413" l="24023" r="8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6402"/>
          <a:stretch/>
        </p:blipFill>
        <p:spPr bwMode="auto">
          <a:xfrm>
            <a:off x="3610207" y="3050238"/>
            <a:ext cx="1025744" cy="11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87166B64-4B4E-4E0A-9548-4A2E17CF60F5}"/>
              </a:ext>
            </a:extLst>
          </p:cNvPr>
          <p:cNvSpPr txBox="1"/>
          <p:nvPr/>
        </p:nvSpPr>
        <p:spPr>
          <a:xfrm>
            <a:off x="4731035" y="2711423"/>
            <a:ext cx="418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olmalar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35 ta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8A49C58-3C24-44CD-88E5-A4C58A2D07A6}"/>
              </a:ext>
            </a:extLst>
          </p:cNvPr>
          <p:cNvSpPr txBox="1"/>
          <p:nvPr/>
        </p:nvSpPr>
        <p:spPr>
          <a:xfrm>
            <a:off x="4522184" y="3202360"/>
            <a:ext cx="449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behilar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ta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32FB77E-5E12-4220-977B-20D024412C38}"/>
              </a:ext>
            </a:extLst>
          </p:cNvPr>
          <p:cNvSpPr txBox="1"/>
          <p:nvPr/>
        </p:nvSpPr>
        <p:spPr>
          <a:xfrm>
            <a:off x="4441670" y="3708684"/>
            <a:ext cx="237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0D28C393-8988-4974-9378-50BCC0D09BF7}"/>
              </a:ext>
            </a:extLst>
          </p:cNvPr>
          <p:cNvSpPr txBox="1"/>
          <p:nvPr/>
        </p:nvSpPr>
        <p:spPr>
          <a:xfrm>
            <a:off x="6442133" y="3734975"/>
            <a:ext cx="338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– 10 = 25 (ta)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E023B9D7-F429-4F78-8333-6ECDCE4A3238}"/>
              </a:ext>
            </a:extLst>
          </p:cNvPr>
          <p:cNvSpPr txBox="1"/>
          <p:nvPr/>
        </p:nvSpPr>
        <p:spPr>
          <a:xfrm>
            <a:off x="4561755" y="4407597"/>
            <a:ext cx="197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056B2ED2-269E-4388-AA32-5A74C0A254C7}"/>
              </a:ext>
            </a:extLst>
          </p:cNvPr>
          <p:cNvSpPr txBox="1"/>
          <p:nvPr/>
        </p:nvSpPr>
        <p:spPr>
          <a:xfrm>
            <a:off x="5051624" y="4396675"/>
            <a:ext cx="661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behilar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olmalar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sonidan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26" grpId="0"/>
      <p:bldP spid="227" grpId="0"/>
      <p:bldP spid="228" grpId="0"/>
      <p:bldP spid="229" grpId="0"/>
      <p:bldP spid="2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attern Worksheets | guruparents">
            <a:extLst>
              <a:ext uri="{FF2B5EF4-FFF2-40B4-BE49-F238E27FC236}">
                <a16:creationId xmlns:a16="http://schemas.microsoft.com/office/drawing/2014/main" id="{72ED4CF7-6EDE-48EA-9EA5-92C8D0F38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08" b="41107"/>
          <a:stretch/>
        </p:blipFill>
        <p:spPr bwMode="auto">
          <a:xfrm>
            <a:off x="1546394" y="1069947"/>
            <a:ext cx="8810456" cy="5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208E1-4784-4649-B3E5-0F5D538FA227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8-bet, 4-masala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2340D6-3E10-4F83-AED4-FBD9FD49F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497" y="1315453"/>
            <a:ext cx="1489468" cy="1505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1522AA-F7C3-4987-BC2A-EC1232DA2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5160" y="3066441"/>
            <a:ext cx="1452965" cy="15054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5B1171-43FD-4A0E-BDD7-FCD640A58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5160" y="4641280"/>
            <a:ext cx="1452965" cy="16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285</Words>
  <Application>Microsoft Office PowerPoint</Application>
  <PresentationFormat>Широкоэкранный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6</cp:revision>
  <dcterms:created xsi:type="dcterms:W3CDTF">2021-08-13T19:28:58Z</dcterms:created>
  <dcterms:modified xsi:type="dcterms:W3CDTF">2021-08-23T12:55:44Z</dcterms:modified>
</cp:coreProperties>
</file>