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2" r:id="rId4"/>
    <p:sldId id="285" r:id="rId5"/>
    <p:sldId id="286" r:id="rId6"/>
    <p:sldId id="287" r:id="rId7"/>
    <p:sldId id="269" r:id="rId8"/>
    <p:sldId id="288" r:id="rId9"/>
    <p:sldId id="289" r:id="rId10"/>
    <p:sldId id="290" r:id="rId11"/>
    <p:sldId id="276" r:id="rId12"/>
    <p:sldId id="265" r:id="rId13"/>
    <p:sldId id="291" r:id="rId14"/>
    <p:sldId id="29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ы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26"/>
            <a:ext cx="9144000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43473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26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07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34204"/>
            <a:ext cx="8091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Hunarmand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ustaxonasida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cholg‘u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asbobi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tasini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cholg‘u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asbobi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Cholg‘u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asboblari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0" t="54381" r="27215" b="21433"/>
          <a:stretch/>
        </p:blipFill>
        <p:spPr bwMode="auto">
          <a:xfrm>
            <a:off x="2851434" y="2389120"/>
            <a:ext cx="3456384" cy="241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1608" y="331004"/>
            <a:ext cx="38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4-masala.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833757"/>
            <a:ext cx="27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84 ta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38903"/>
            <a:ext cx="2618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32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050" y="1842959"/>
            <a:ext cx="459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32 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846887"/>
            <a:ext cx="70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84-32=52 (ta)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050" y="4003199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cholg‘u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asboblari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431661"/>
            <a:ext cx="4621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52+32=84  (ta)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464" y="2347015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? 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Музыка в культуре ислама: masterok — LiveJour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Rs2SL7Zrx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3067"/>
            <a:ext cx="1840992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99695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49-bet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3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Vector Text Box Banner Design, Beauty, Note, Lable PNG Transparent Clipart  Image and PSD File for Free Download in 2020 | Banner template photoshop,  Graphic design background templates, Bann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5" b="48334"/>
          <a:stretch/>
        </p:blipFill>
        <p:spPr bwMode="auto">
          <a:xfrm>
            <a:off x="830322" y="1347615"/>
            <a:ext cx="2365169" cy="13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6" y="-672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800" y="302915"/>
            <a:ext cx="8087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	  (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49-bet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779661"/>
            <a:ext cx="166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76-59</a:t>
            </a:r>
            <a:endParaRPr lang="en-US" sz="3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Vector Text Box Banner Design, Beauty, Note, Lable PNG Transparent Clipart  Image and PSD File for Free Download in 2020 | Banner template photoshop,  Graphic design background templates, Bann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5" b="48334"/>
          <a:stretch/>
        </p:blipFill>
        <p:spPr bwMode="auto">
          <a:xfrm>
            <a:off x="899592" y="2931790"/>
            <a:ext cx="2365169" cy="13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ector Text Box Banner Design, Beauty, Note, Lable PNG Transparent Clipart  Image and PSD File for Free Download in 2020 | Banner template photoshop,  Graphic design background templates, Bann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5" b="48334"/>
          <a:stretch/>
        </p:blipFill>
        <p:spPr bwMode="auto">
          <a:xfrm>
            <a:off x="3563888" y="1588524"/>
            <a:ext cx="2365169" cy="13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ector Text Box Banner Design, Beauty, Note, Lable PNG Transparent Clipart  Image and PSD File for Free Download in 2020 | Banner template photoshop,  Graphic design background templates, Bann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5" b="48334"/>
          <a:stretch/>
        </p:blipFill>
        <p:spPr bwMode="auto">
          <a:xfrm>
            <a:off x="3528151" y="3219822"/>
            <a:ext cx="2365169" cy="13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3364434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87-24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2634" y="3675029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99-79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1959" y="2018130"/>
            <a:ext cx="173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35-16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 descr="школьник домашней работы иллюстрация вектора. иллюстрации насчитывающей  работы - 769255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/>
        </p:blipFill>
        <p:spPr bwMode="auto">
          <a:xfrm>
            <a:off x="6372200" y="2174835"/>
            <a:ext cx="2376264" cy="25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аблон Для Презентации По Экологии - fonts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Шаблон Для Презентации По Экологии - fonts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Шаблон Для Презентации По Экологии - fontse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Портфолио учителя общеобразовательной организации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41962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	 </a:t>
            </a:r>
            <a:r>
              <a:rPr lang="en-US" sz="6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84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ы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26"/>
            <a:ext cx="9144000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056391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amalining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natijalarini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(16-dars. 49-bet)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786920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48-bet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36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544" y="267494"/>
            <a:ext cx="8494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(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57" y="1502734"/>
            <a:ext cx="2617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48+11=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59-11=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1491630"/>
            <a:ext cx="2185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67+24=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91-24=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pic>
        <p:nvPicPr>
          <p:cNvPr id="27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31791"/>
            <a:ext cx="2208241" cy="1874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30" y="1495818"/>
            <a:ext cx="2909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24+32=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56-32=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00336"/>
            <a:ext cx="20890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56+31=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87-31=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931790"/>
            <a:ext cx="23198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72+28=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100-28=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3520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749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     (49-bet)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70860" y="182885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3645" y="177710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10183" y="3244180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4359" y="166913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90959" y="1581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0183" y="31734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64288" y="162991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90303" y="280505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279346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524328" y="2138528"/>
            <a:ext cx="360040" cy="646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956376" y="2124333"/>
            <a:ext cx="349012" cy="682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991173" y="27175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32040" y="271750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4361476" y="2166020"/>
            <a:ext cx="324036" cy="639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932040" y="2163560"/>
            <a:ext cx="324036" cy="641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5436096" y="164198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832368" y="177931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491264" y="182885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9151" y="16995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923312" y="175457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93645" y="250858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331640" y="254681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763688" y="2496498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473515" y="2572804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908847" y="2494298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350827" y="3295929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782875" y="3259315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458181" y="3301116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78769" y="242947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915816" y="3245031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93645" y="3266740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341717" y="314781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5053" y="314781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89045" y="142536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31640" y="236792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83768" y="162991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492716" y="237953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442318" y="3138298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11850" y="24451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828554" y="170335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10588" y="166831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09401" y="24326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568" y="31806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436096" y="155395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65429" y="31734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92564" y="2806695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5760132" y="2163560"/>
            <a:ext cx="519593" cy="6315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6332986" y="2136405"/>
            <a:ext cx="324036" cy="670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6300192" y="162991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28384" y="162991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298465" y="155203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596336" y="279642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06614" y="27334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15257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8384" y="15458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6336" y="272186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749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     (49-bet)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39104" y="174686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866167" y="2067694"/>
            <a:ext cx="1315957" cy="556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851920" y="2635168"/>
            <a:ext cx="1330204" cy="591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5182124" y="1688574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00192" y="1685582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948264" y="1737331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80312" y="1671298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18102" y="243551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86814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00192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948264" y="3226862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80312" y="3160829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194653" y="317511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860648" y="30159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33497" y="157583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48264" y="15457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57212" y="3075806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93050" y="161915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75084" y="15841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317471" y="30848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569993" y="2424380"/>
            <a:ext cx="432048" cy="390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373343" y="30679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69993" y="204251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_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039436" y="2383763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203848" y="2364106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897851" y="2371291"/>
            <a:ext cx="648072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699792" y="22812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53461" y="230780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99592" y="22953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20135" y="227152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3751" y="30991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2124" y="16072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228122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7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67494"/>
            <a:ext cx="468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452" y="1347614"/>
            <a:ext cx="166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43-31=</a:t>
            </a:r>
            <a:endParaRPr lang="en-US" sz="3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7432" y="1370484"/>
            <a:ext cx="173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81-41=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Welva. Просто, как включить свет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31790"/>
            <a:ext cx="1894706" cy="18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0452" y="2069435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12+31=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6254" y="2789515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31+12=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3262" y="2078602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40+41=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0457" y="134761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1794" y="20694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3889" y="27895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9034" y="134761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06391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7895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5885" y="2800381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41+40=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67494"/>
            <a:ext cx="468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6982" y="1379764"/>
            <a:ext cx="166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51-50=</a:t>
            </a:r>
            <a:endParaRPr lang="en-US" sz="3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7432" y="1370484"/>
            <a:ext cx="16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69-43=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Welva. Просто, как включить свет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31790"/>
            <a:ext cx="1894706" cy="18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0237" y="2081117"/>
            <a:ext cx="1396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1+50=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982" y="2800381"/>
            <a:ext cx="1396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50+1=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3262" y="2078602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26+43=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0800" y="137048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3230" y="20694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6988" y="28003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9034" y="134761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06391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7895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5885" y="2800381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43+26=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007" y="268439"/>
            <a:ext cx="84404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3.Bo‘sh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(49-bet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357672" y="2364820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4524144" y="2633046"/>
            <a:ext cx="1128846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835313" y="2633046"/>
            <a:ext cx="111295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114562" y="1851670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35778" y="1862158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045090" y="2633046"/>
            <a:ext cx="1065546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284518" y="2633046"/>
            <a:ext cx="1071458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64829" y="2633046"/>
            <a:ext cx="1122933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871583" y="1870491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497081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267959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99592" y="2561481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68622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5401" y="25734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17280" y="2630865"/>
            <a:ext cx="1112951" cy="49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2339752" y="2356489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27732" y="2356488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466006" y="257349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3707903" y="2356488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041241" y="2356487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004047" y="2364820"/>
            <a:ext cx="1" cy="26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57672" y="2364820"/>
            <a:ext cx="982081" cy="4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719185" y="2364416"/>
            <a:ext cx="982081" cy="4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036456" y="2367202"/>
            <a:ext cx="982081" cy="4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244</Words>
  <Application>Microsoft Office PowerPoint</Application>
  <PresentationFormat>Экран (16:9)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36</cp:revision>
  <dcterms:created xsi:type="dcterms:W3CDTF">2021-10-05T15:53:10Z</dcterms:created>
  <dcterms:modified xsi:type="dcterms:W3CDTF">2021-10-13T15:28:28Z</dcterms:modified>
</cp:coreProperties>
</file>