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7" r:id="rId3"/>
    <p:sldId id="262" r:id="rId4"/>
    <p:sldId id="285" r:id="rId5"/>
    <p:sldId id="286" r:id="rId6"/>
    <p:sldId id="287" r:id="rId7"/>
    <p:sldId id="269" r:id="rId8"/>
    <p:sldId id="288" r:id="rId9"/>
    <p:sldId id="289" r:id="rId10"/>
    <p:sldId id="290" r:id="rId11"/>
    <p:sldId id="276" r:id="rId12"/>
    <p:sldId id="265" r:id="rId13"/>
    <p:sldId id="291" r:id="rId14"/>
    <p:sldId id="29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1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264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707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334204"/>
            <a:ext cx="80913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Hunarmand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ustaxonasida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cholg‘u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cholg‘u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Cholg‘u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0" t="54381" r="27215" b="21433"/>
          <a:stretch/>
        </p:blipFill>
        <p:spPr bwMode="auto">
          <a:xfrm>
            <a:off x="2851434" y="2389120"/>
            <a:ext cx="3456384" cy="241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91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71608" y="331004"/>
            <a:ext cx="387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4-masala.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833757"/>
            <a:ext cx="2762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84 ta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338903"/>
            <a:ext cx="2618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32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4050" y="1842959"/>
            <a:ext cx="4594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32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2846887"/>
            <a:ext cx="7095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84-32=52 (ta)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4050" y="4003199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cholg‘u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39752" y="3431661"/>
            <a:ext cx="46217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52+32=84  (ta)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8464" y="2347015"/>
            <a:ext cx="2225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4" descr="Музыка в культуре ислама: masterok — LiveJourn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Rs2SL7Zrxg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03067"/>
            <a:ext cx="1840992" cy="17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/>
      <p:bldP spid="11" grpId="0"/>
      <p:bldP spid="1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99695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	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49-bet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39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5" b="48334"/>
          <a:stretch/>
        </p:blipFill>
        <p:spPr bwMode="auto">
          <a:xfrm>
            <a:off x="830322" y="1347615"/>
            <a:ext cx="2365169" cy="13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836" y="-672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4800" y="302915"/>
            <a:ext cx="8087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		  (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49-bet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5656" y="1779661"/>
            <a:ext cx="1663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76-59</a:t>
            </a:r>
            <a:endParaRPr lang="en-US" sz="3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5" b="48334"/>
          <a:stretch/>
        </p:blipFill>
        <p:spPr bwMode="auto">
          <a:xfrm>
            <a:off x="899592" y="2931790"/>
            <a:ext cx="2365169" cy="13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5" b="48334"/>
          <a:stretch/>
        </p:blipFill>
        <p:spPr bwMode="auto">
          <a:xfrm>
            <a:off x="3563888" y="1588524"/>
            <a:ext cx="2365169" cy="13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Vector Text Box Banner Design, Beauty, Note, Lable PNG Transparent Clipart  Image and PSD File for Free Download in 2020 | Banner template photoshop,  Graphic design background templates, Banner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" b="100000" l="4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5" b="48334"/>
          <a:stretch/>
        </p:blipFill>
        <p:spPr bwMode="auto">
          <a:xfrm>
            <a:off x="3528151" y="3219822"/>
            <a:ext cx="2365169" cy="13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3364434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87-24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62634" y="3675029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99-79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81959" y="2018130"/>
            <a:ext cx="1734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35-16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" descr="школьник домашней работы иллюстрация вектора. иллюстрации насчитывающей  работы - 769255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"/>
          <a:stretch/>
        </p:blipFill>
        <p:spPr bwMode="auto">
          <a:xfrm>
            <a:off x="6372200" y="2174835"/>
            <a:ext cx="2376264" cy="251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90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аблон Для Презентации По Экологии - fonts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Шаблон Для Презентации По Экологии - fontse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Шаблон Для Презентации По Экологии - fontse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Портфолио учителя общеобразовательной организации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1419622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 	 </a:t>
            </a:r>
            <a:r>
              <a:rPr lang="en-US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848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1056391"/>
            <a:ext cx="68407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amalining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(16-dars. 49-bet)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786920"/>
            <a:ext cx="54726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48-bet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366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544" y="267494"/>
            <a:ext cx="8494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     (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6657" y="1502734"/>
            <a:ext cx="2617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48+11=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59-11=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160" y="1491630"/>
            <a:ext cx="2185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67+24=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91-24=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</a:p>
        </p:txBody>
      </p:sp>
      <p:pic>
        <p:nvPicPr>
          <p:cNvPr id="27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31791"/>
            <a:ext cx="2208241" cy="18746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830" y="1495818"/>
            <a:ext cx="2909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24+32=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</a:p>
          <a:p>
            <a:pPr algn="ctr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56-32=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3000336"/>
            <a:ext cx="20890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56+31=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87-31=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2931790"/>
            <a:ext cx="23198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72+28=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100-28=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01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3520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67494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		     (49-bet)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370860" y="182885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3645" y="177710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10183" y="3244180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94359" y="166913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490959" y="158191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0183" y="317341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64288" y="162991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90303" y="280505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32040" y="279346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7524328" y="2138528"/>
            <a:ext cx="360040" cy="6462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7956376" y="2124333"/>
            <a:ext cx="349012" cy="682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991173" y="271750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32040" y="271750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4361476" y="2166020"/>
            <a:ext cx="324036" cy="6390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932040" y="2163560"/>
            <a:ext cx="324036" cy="6414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5436096" y="164198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1832368" y="177931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2491264" y="182885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79151" y="169956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923312" y="175457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693645" y="250858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1331640" y="254681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1763688" y="24964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473515" y="2572804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2908847" y="24942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350827" y="3295929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1782875" y="3259315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2458181" y="3301116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878769" y="242947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915816" y="3245031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693645" y="3266740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1341717" y="314781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5053" y="3147814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389045" y="1425369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331640" y="2367920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483768" y="162991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492716" y="2379537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442318" y="3138298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11850" y="2445100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828554" y="170335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910588" y="166831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709401" y="243262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83568" y="31806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5436096" y="155395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765429" y="31734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992564" y="2806695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5760132" y="2163560"/>
            <a:ext cx="519593" cy="6315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>
            <a:off x="6332986" y="2136405"/>
            <a:ext cx="324036" cy="6702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6" name="Скругленный прямоугольник 55"/>
          <p:cNvSpPr/>
          <p:nvPr/>
        </p:nvSpPr>
        <p:spPr>
          <a:xfrm>
            <a:off x="6300192" y="162991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8028384" y="162991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6298465" y="155203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7596336" y="279642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006614" y="273348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4288" y="152574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28384" y="154580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6336" y="2721863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8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9" grpId="0"/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67494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		     (49-bet)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839104" y="174686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866167" y="2067694"/>
            <a:ext cx="1315957" cy="5567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851920" y="2635168"/>
            <a:ext cx="1330204" cy="591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5182124" y="168857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300192" y="168558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948264" y="173733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380312" y="16712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718102" y="243551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86814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300192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94826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380312" y="316082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194653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5860648" y="301599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833497" y="1575832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48264" y="154571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957212" y="3075806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293050" y="161915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375084" y="15841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317471" y="30848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1569993" y="2424380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373343" y="30679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569993" y="2042517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039436" y="238376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203848" y="2364106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897851" y="2371291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699792" y="2281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53461" y="230780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99592" y="229533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320135" y="227152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63751" y="309915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82124" y="160726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03848" y="228122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3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7" grpId="0"/>
      <p:bldP spid="21" grpId="0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267494"/>
            <a:ext cx="4683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0452" y="1347614"/>
            <a:ext cx="1663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43-31=</a:t>
            </a:r>
            <a:endParaRPr lang="en-US" sz="3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37432" y="1370484"/>
            <a:ext cx="1734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81-41=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" descr="Welva. Просто, как включить свет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31790"/>
            <a:ext cx="1894706" cy="181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0452" y="2069435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12+31=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6254" y="2789515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31+12=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53262" y="2078602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40+41=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0457" y="1347614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31794" y="206943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33889" y="278951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49034" y="134761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206391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278951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65885" y="2800381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41+40=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31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267494"/>
            <a:ext cx="4683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6982" y="1379764"/>
            <a:ext cx="1663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51-50=</a:t>
            </a:r>
            <a:endParaRPr lang="en-US" sz="3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37432" y="1370484"/>
            <a:ext cx="164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69-43=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" descr="Welva. Просто, как включить свет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31790"/>
            <a:ext cx="1894706" cy="181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80237" y="2081117"/>
            <a:ext cx="1396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1+50=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6982" y="2800381"/>
            <a:ext cx="1396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50+1=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53262" y="2078602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26+43=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50800" y="137048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3230" y="206943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36988" y="2800380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49034" y="134761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206391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278951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65885" y="2800381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43+26=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8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6007" y="268439"/>
            <a:ext cx="844048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3.Bo‘sh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(49-bet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1357672" y="2364820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4524144" y="2633046"/>
            <a:ext cx="1128846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835313" y="2633046"/>
            <a:ext cx="111295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4114562" y="1851670"/>
            <a:ext cx="731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435778" y="1862158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045090" y="2633046"/>
            <a:ext cx="1065546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284518" y="2633046"/>
            <a:ext cx="1071458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764829" y="2633046"/>
            <a:ext cx="1122933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871583" y="1870491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497081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267959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99592" y="2561481"/>
            <a:ext cx="877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68622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65401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117280" y="2630865"/>
            <a:ext cx="111295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39752" y="2356489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2727732" y="2356488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466006" y="2573491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3707903" y="2356488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4041241" y="2356487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004047" y="2364820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57672" y="2364820"/>
            <a:ext cx="982081" cy="47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719185" y="2364416"/>
            <a:ext cx="982081" cy="47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4036456" y="2367202"/>
            <a:ext cx="982081" cy="47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1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244</Words>
  <Application>Microsoft Office PowerPoint</Application>
  <PresentationFormat>Экран (16:9)</PresentationFormat>
  <Paragraphs>115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36</cp:revision>
  <dcterms:created xsi:type="dcterms:W3CDTF">2021-10-05T15:53:10Z</dcterms:created>
  <dcterms:modified xsi:type="dcterms:W3CDTF">2021-10-13T15:28:28Z</dcterms:modified>
</cp:coreProperties>
</file>