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3" r:id="rId5"/>
    <p:sldId id="267" r:id="rId6"/>
    <p:sldId id="266" r:id="rId7"/>
    <p:sldId id="268" r:id="rId8"/>
    <p:sldId id="272" r:id="rId9"/>
    <p:sldId id="274" r:id="rId10"/>
    <p:sldId id="264" r:id="rId11"/>
    <p:sldId id="269" r:id="rId12"/>
    <p:sldId id="271" r:id="rId13"/>
    <p:sldId id="259" r:id="rId14"/>
    <p:sldId id="270" r:id="rId15"/>
    <p:sldId id="26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>
          <a:xfrm>
            <a:off x="214282" y="267875"/>
            <a:ext cx="8643966" cy="4563000"/>
          </a:xfrm>
        </p:spPr>
      </p:pic>
      <p:sp>
        <p:nvSpPr>
          <p:cNvPr id="7" name="Прямоугольник 6"/>
          <p:cNvSpPr/>
          <p:nvPr/>
        </p:nvSpPr>
        <p:spPr>
          <a:xfrm>
            <a:off x="1043607" y="1131590"/>
            <a:ext cx="6794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endParaRPr lang="en-US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876055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6077" y="298135"/>
            <a:ext cx="7603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(65-bet)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5154" y="447514"/>
            <a:ext cx="677555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6709" y="449255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2709" y="1522601"/>
            <a:ext cx="6691659" cy="103326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1"/>
            <a:endCxn id="6" idx="3"/>
          </p:cNvCxnSpPr>
          <p:nvPr/>
        </p:nvCxnSpPr>
        <p:spPr>
          <a:xfrm>
            <a:off x="1192709" y="2039233"/>
            <a:ext cx="669165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843808" y="1538487"/>
            <a:ext cx="0" cy="1033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601836" y="1538485"/>
            <a:ext cx="0" cy="10332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300192" y="1538486"/>
            <a:ext cx="0" cy="1033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46077" y="1419622"/>
            <a:ext cx="669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 cm      6 cm       4 cm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6725" y="1979801"/>
            <a:ext cx="669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6 cm       8 cm     10 cm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14254" y="3003798"/>
            <a:ext cx="1129554" cy="18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876582" y="3678241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1939" y="249974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3848" y="303652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P=10+6+10+6=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8692" y="3036523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cm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3848" y="3507854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(cm)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86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6077" y="298135"/>
            <a:ext cx="7603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(65-bet)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5154" y="447514"/>
            <a:ext cx="677555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6709" y="449255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2709" y="1522601"/>
            <a:ext cx="6691659" cy="103326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1"/>
            <a:endCxn id="6" idx="3"/>
          </p:cNvCxnSpPr>
          <p:nvPr/>
        </p:nvCxnSpPr>
        <p:spPr>
          <a:xfrm>
            <a:off x="1192709" y="2039233"/>
            <a:ext cx="669165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843808" y="1538487"/>
            <a:ext cx="0" cy="1033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601836" y="1538485"/>
            <a:ext cx="0" cy="10332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300192" y="1538486"/>
            <a:ext cx="0" cy="1033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46077" y="1491630"/>
            <a:ext cx="669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 cm      6 cm       4 cm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6725" y="1979801"/>
            <a:ext cx="669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6 cm       8 cm     10 cm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2709" y="3219822"/>
            <a:ext cx="1838239" cy="13304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32114" y="367824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14736" y="2610468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3848" y="303652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P=6+8+6+8=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6096" y="3031395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cm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3848" y="3507854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(cm)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8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4" y="339502"/>
            <a:ext cx="8280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4-misol. 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(65-bet)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6227" y="1584150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46902" y="1591118"/>
            <a:ext cx="836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635523" y="1591943"/>
            <a:ext cx="737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3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140365" y="1563639"/>
            <a:ext cx="737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3600" dirty="0"/>
          </a:p>
        </p:txBody>
      </p:sp>
      <p:cxnSp>
        <p:nvCxnSpPr>
          <p:cNvPr id="1024" name="Прямая соединительная линия 1023"/>
          <p:cNvCxnSpPr/>
          <p:nvPr/>
        </p:nvCxnSpPr>
        <p:spPr>
          <a:xfrm flipH="1">
            <a:off x="631203" y="2787774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2042387" y="2787774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486302" y="276416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932040" y="276416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39554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1979714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3419874" y="2122758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519821" y="1584150"/>
            <a:ext cx="869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19227" y="1563639"/>
            <a:ext cx="771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>
            <a:off x="7612504" y="2139702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6320955" y="277329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7655426" y="277329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70368" y="2022539"/>
            <a:ext cx="1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47684" y="1995687"/>
            <a:ext cx="1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30274" y="2024078"/>
            <a:ext cx="1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24158" y="272582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69485" y="272582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63888" y="273515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7779" y="2721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4643" y="272582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19029" y="27219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2126" y="27157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6253148" y="2107510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873692" y="2120913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036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84" r="4890" b="15398"/>
          <a:stretch>
            <a:fillRect/>
          </a:stretch>
        </p:blipFill>
        <p:spPr bwMode="auto">
          <a:xfrm>
            <a:off x="142876" y="214296"/>
            <a:ext cx="8858280" cy="45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1817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bajarish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5-misol (65-bet)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mustaqillik rasmlari\IMG_20200827_203504_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651870"/>
            <a:ext cx="2520280" cy="1406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882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-6720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447514"/>
            <a:ext cx="677555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9099" y="449255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392" y="316019"/>
            <a:ext cx="8280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Silindrlar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yashiringan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		   (65-bet)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267" y="1584150"/>
            <a:ext cx="3189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48+       =49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80-       =70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1" y="1531060"/>
            <a:ext cx="3189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+ 4=49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70+       =75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4981819" y="1584150"/>
            <a:ext cx="576064" cy="57606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5796136" y="2675108"/>
            <a:ext cx="576064" cy="57606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2123728" y="1610452"/>
            <a:ext cx="576064" cy="57606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1979712" y="2714843"/>
            <a:ext cx="576064" cy="57606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3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84" r="4890" b="15398"/>
          <a:stretch>
            <a:fillRect/>
          </a:stretch>
        </p:blipFill>
        <p:spPr bwMode="auto">
          <a:xfrm>
            <a:off x="142876" y="214296"/>
            <a:ext cx="8858280" cy="45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931790"/>
            <a:ext cx="7488832" cy="85725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65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5395" t="14595"/>
          <a:stretch>
            <a:fillRect/>
          </a:stretch>
        </p:blipFill>
        <p:spPr bwMode="auto">
          <a:xfrm>
            <a:off x="285720" y="267875"/>
            <a:ext cx="8572560" cy="45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370648"/>
            <a:ext cx="6500858" cy="2357454"/>
          </a:xfrm>
        </p:spPr>
        <p:txBody>
          <a:bodyPr>
            <a:normAutofit fontScale="90000"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Fazoviy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geometrik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shakllar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(11-dars)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8760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5395" t="14595"/>
          <a:stretch>
            <a:fillRect/>
          </a:stretch>
        </p:blipFill>
        <p:spPr bwMode="auto">
          <a:xfrm>
            <a:off x="285720" y="267875"/>
            <a:ext cx="8572560" cy="45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707654"/>
            <a:ext cx="6500858" cy="2357454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tekshirish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64-bet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4-topshiriq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2086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6077" y="298135"/>
            <a:ext cx="7603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perimetrlarini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(63-bet)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6498" y="1807056"/>
            <a:ext cx="2473660" cy="1348247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45580" y="1381459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09093" y="2219570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5154" y="447514"/>
            <a:ext cx="677555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6709" y="449255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0080" y="2840618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23369">
            <a:off x="6517881" y="143802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958198">
            <a:off x="5419398" y="1416197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7411841">
            <a:off x="6829329" y="2329658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4974053">
            <a:off x="4952250" y="2351168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авильный пятиугольник 15"/>
          <p:cNvSpPr/>
          <p:nvPr/>
        </p:nvSpPr>
        <p:spPr>
          <a:xfrm>
            <a:off x="5516506" y="1643069"/>
            <a:ext cx="1769038" cy="1283907"/>
          </a:xfrm>
          <a:prstGeom prst="pentagon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92597" y="3361021"/>
            <a:ext cx="27975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P=6+8+6+8=28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P=28 (cm)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74915" y="3329672"/>
            <a:ext cx="32335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P=4+3+3+4+6=20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P=20 (cm)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415592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28&gt;20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Всемирный день учителя приветствует плоские векторные иллюстрации. |  Бесплатно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t="9822" r="8560" b="10761"/>
          <a:stretch/>
        </p:blipFill>
        <p:spPr bwMode="auto">
          <a:xfrm>
            <a:off x="922166" y="447514"/>
            <a:ext cx="7801262" cy="43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83388" y="337761"/>
            <a:ext cx="677555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4943" y="33950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4604840" y="1124767"/>
            <a:ext cx="792088" cy="1202001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80112" y="1145634"/>
            <a:ext cx="2632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Bu-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silindr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87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Всемирный день учителя приветствует плоские векторные иллюстрации. |  Бесплатно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t="9822" r="8560" b="10761"/>
          <a:stretch/>
        </p:blipFill>
        <p:spPr bwMode="auto">
          <a:xfrm>
            <a:off x="922166" y="447514"/>
            <a:ext cx="7801262" cy="43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83388" y="337761"/>
            <a:ext cx="677555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4943" y="33950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979513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silindrga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o‘xshaydi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Всемирный день учителя приветствует плоские векторные иллюстрации. |  Бесплатно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t="9822" r="8560" b="10761"/>
          <a:stretch/>
        </p:blipFill>
        <p:spPr bwMode="auto">
          <a:xfrm>
            <a:off x="922166" y="447514"/>
            <a:ext cx="7801262" cy="43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83388" y="337761"/>
            <a:ext cx="677555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4943" y="33950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1" t="16524" r="30243" b="72182"/>
          <a:stretch/>
        </p:blipFill>
        <p:spPr bwMode="auto">
          <a:xfrm>
            <a:off x="4085278" y="662667"/>
            <a:ext cx="4320480" cy="217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0820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Silindr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yasalishini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bilasizmi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5154" y="447514"/>
            <a:ext cx="677555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6709" y="449255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 t="39781" r="32663" b="43517"/>
          <a:stretch/>
        </p:blipFill>
        <p:spPr bwMode="auto">
          <a:xfrm>
            <a:off x="908327" y="1707654"/>
            <a:ext cx="748263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1966334"/>
            <a:ext cx="151216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79712" y="3291830"/>
            <a:ext cx="144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50143" y="3055121"/>
            <a:ext cx="144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50143" y="3707029"/>
            <a:ext cx="144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81971" y="3482799"/>
            <a:ext cx="144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590303" y="2362378"/>
            <a:ext cx="2616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30918" y="2758422"/>
            <a:ext cx="0" cy="245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718092" y="3291829"/>
            <a:ext cx="261617" cy="1909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3927" y="3291830"/>
            <a:ext cx="288033" cy="1909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619672" y="3385567"/>
            <a:ext cx="358677" cy="174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865128" y="3421980"/>
            <a:ext cx="346832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4223079" y="3003798"/>
            <a:ext cx="710895" cy="7155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29837" y="2991513"/>
            <a:ext cx="710895" cy="7155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75856" y="3035602"/>
            <a:ext cx="589272" cy="6837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64931" y="3315306"/>
            <a:ext cx="4572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300191" y="2499742"/>
            <a:ext cx="2168975" cy="648071"/>
          </a:xfrm>
          <a:prstGeom prst="rect">
            <a:avLst/>
          </a:prstGeom>
          <a:solidFill>
            <a:srgbClr val="50B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571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ylinder-unwrap-5198e3c7623adf191394ddb7b99e50a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3" y="1275606"/>
            <a:ext cx="3885067" cy="31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15154" y="447514"/>
            <a:ext cx="677555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6709" y="449255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3950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Silindr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yasalishini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bilasizmi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Мультфильм маленький мальчик учится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75145"/>
            <a:ext cx="204062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203</Words>
  <Application>Microsoft Office PowerPoint</Application>
  <PresentationFormat>Экран (16:9)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Mavzu: Fazoviy geometrik shakllar (11-dars)</vt:lpstr>
      <vt:lpstr>Mustaqil topshiriqni  tekshirish:      64-bet. 4-topshiriq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topshiriq: 5-misol (65-bet)</vt:lpstr>
      <vt:lpstr>Презентация PowerPoint</vt:lpstr>
      <vt:lpstr>E’tiboringiz 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15</cp:revision>
  <dcterms:created xsi:type="dcterms:W3CDTF">2021-10-23T11:49:39Z</dcterms:created>
  <dcterms:modified xsi:type="dcterms:W3CDTF">2021-10-25T13:31:41Z</dcterms:modified>
</cp:coreProperties>
</file>