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1" r:id="rId4"/>
    <p:sldId id="263" r:id="rId5"/>
    <p:sldId id="267" r:id="rId6"/>
    <p:sldId id="266" r:id="rId7"/>
    <p:sldId id="268" r:id="rId8"/>
    <p:sldId id="272" r:id="rId9"/>
    <p:sldId id="274" r:id="rId10"/>
    <p:sldId id="264" r:id="rId11"/>
    <p:sldId id="269" r:id="rId12"/>
    <p:sldId id="271" r:id="rId13"/>
    <p:sldId id="259" r:id="rId14"/>
    <p:sldId id="270" r:id="rId15"/>
    <p:sldId id="26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BC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"/>
          <a:stretch>
            <a:fillRect/>
          </a:stretch>
        </p:blipFill>
        <p:spPr>
          <a:xfrm>
            <a:off x="214282" y="267875"/>
            <a:ext cx="8643966" cy="4563000"/>
          </a:xfrm>
        </p:spPr>
      </p:pic>
      <p:sp>
        <p:nvSpPr>
          <p:cNvPr id="7" name="Прямоугольник 6"/>
          <p:cNvSpPr/>
          <p:nvPr/>
        </p:nvSpPr>
        <p:spPr>
          <a:xfrm>
            <a:off x="1043607" y="1131590"/>
            <a:ext cx="67946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lang="en-US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8760558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46077" y="298135"/>
            <a:ext cx="76039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(65-bet)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5154" y="447514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6709" y="449255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2709" y="1522601"/>
            <a:ext cx="6691659" cy="1033264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6" idx="1"/>
            <a:endCxn id="6" idx="3"/>
          </p:cNvCxnSpPr>
          <p:nvPr/>
        </p:nvCxnSpPr>
        <p:spPr>
          <a:xfrm>
            <a:off x="1192709" y="2039233"/>
            <a:ext cx="669165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843808" y="1538487"/>
            <a:ext cx="0" cy="10332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4601836" y="1538485"/>
            <a:ext cx="0" cy="10332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300192" y="1538486"/>
            <a:ext cx="0" cy="10332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346077" y="1419622"/>
            <a:ext cx="6691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10 cm      6 cm       4 cm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36725" y="1979801"/>
            <a:ext cx="6691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6 cm       8 cm     10 cm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14254" y="3003798"/>
            <a:ext cx="1129554" cy="1800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 rot="16200000">
            <a:off x="876582" y="3678241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81939" y="2499742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03848" y="3036524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P=10+6+10+6=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28692" y="3036523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cm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03848" y="3507854"/>
            <a:ext cx="1952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(cm)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6864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2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46077" y="298135"/>
            <a:ext cx="76039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(65-bet)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5154" y="447514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6709" y="449255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2709" y="1522601"/>
            <a:ext cx="6691659" cy="1033264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6" idx="1"/>
            <a:endCxn id="6" idx="3"/>
          </p:cNvCxnSpPr>
          <p:nvPr/>
        </p:nvCxnSpPr>
        <p:spPr>
          <a:xfrm>
            <a:off x="1192709" y="2039233"/>
            <a:ext cx="669165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843808" y="1538487"/>
            <a:ext cx="0" cy="10332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4601836" y="1538485"/>
            <a:ext cx="0" cy="10332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300192" y="1538486"/>
            <a:ext cx="0" cy="10332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346077" y="1491630"/>
            <a:ext cx="6691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10 cm      6 cm       4 cm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36725" y="1979801"/>
            <a:ext cx="6691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6 cm       8 cm     10 cm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92709" y="3219822"/>
            <a:ext cx="1838239" cy="13304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 rot="16200000">
            <a:off x="432114" y="3678240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14736" y="2610468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03848" y="3036524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P=6+8+6+8=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36096" y="3031395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cm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03848" y="3507854"/>
            <a:ext cx="1952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(cm)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29" grpId="0"/>
      <p:bldP spid="30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8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4" y="339502"/>
            <a:ext cx="8280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4-misol. 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(65-bet)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6227" y="1584150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46902" y="1591118"/>
            <a:ext cx="836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6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635523" y="1591943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36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140365" y="1563639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3600" dirty="0"/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631203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042387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486302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932040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539554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979714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419874" y="21227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519821" y="1584150"/>
            <a:ext cx="8690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819227" y="1563639"/>
            <a:ext cx="7718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3600" dirty="0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7612504" y="2139702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6320955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655426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70368" y="2022539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47684" y="1995687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30274" y="2024078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024158" y="2725822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69485" y="272582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63888" y="273515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87779" y="272191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74643" y="272582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19029" y="2721913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72126" y="2715766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H="1">
            <a:off x="6253148" y="2107510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4873692" y="2120913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2036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284" r="4890" b="15398"/>
          <a:stretch>
            <a:fillRect/>
          </a:stretch>
        </p:blipFill>
        <p:spPr bwMode="auto">
          <a:xfrm>
            <a:off x="142876" y="214296"/>
            <a:ext cx="8858280" cy="456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518172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bajarish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5-misol (65-bet)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mustaqillik rasmlari\IMG_20200827_203504_2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651870"/>
            <a:ext cx="2520280" cy="1406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5882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00" y="-6720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447514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9099" y="449255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9392" y="316019"/>
            <a:ext cx="8280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Silindrlar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yashiringan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		   (65-bet)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6267" y="1584150"/>
            <a:ext cx="3189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48+       =49</a:t>
            </a:r>
          </a:p>
          <a:p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80-       =70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1" y="1531060"/>
            <a:ext cx="3189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+ 4=49</a:t>
            </a:r>
          </a:p>
          <a:p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70+       =75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4981819" y="1584150"/>
            <a:ext cx="576064" cy="57606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магнитный диск 8"/>
          <p:cNvSpPr/>
          <p:nvPr/>
        </p:nvSpPr>
        <p:spPr>
          <a:xfrm>
            <a:off x="5796136" y="2675108"/>
            <a:ext cx="576064" cy="57606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магнитный диск 9"/>
          <p:cNvSpPr/>
          <p:nvPr/>
        </p:nvSpPr>
        <p:spPr>
          <a:xfrm>
            <a:off x="2123728" y="1610452"/>
            <a:ext cx="576064" cy="57606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>
            <a:off x="1979712" y="2714843"/>
            <a:ext cx="576064" cy="57606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73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284" r="4890" b="15398"/>
          <a:stretch>
            <a:fillRect/>
          </a:stretch>
        </p:blipFill>
        <p:spPr bwMode="auto">
          <a:xfrm>
            <a:off x="142876" y="214296"/>
            <a:ext cx="8858280" cy="456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931790"/>
            <a:ext cx="7488832" cy="857250"/>
          </a:xfrm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655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5395" t="14595"/>
          <a:stretch>
            <a:fillRect/>
          </a:stretch>
        </p:blipFill>
        <p:spPr bwMode="auto">
          <a:xfrm>
            <a:off x="285720" y="267875"/>
            <a:ext cx="8572560" cy="456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370648"/>
            <a:ext cx="6500858" cy="2357454"/>
          </a:xfrm>
        </p:spPr>
        <p:txBody>
          <a:bodyPr>
            <a:normAutofit fontScale="90000"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Fazoviy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geometrik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shakllar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(11-dars)</a:t>
            </a:r>
            <a:endParaRPr lang="ru-RU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68760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5395" t="14595"/>
          <a:stretch>
            <a:fillRect/>
          </a:stretch>
        </p:blipFill>
        <p:spPr bwMode="auto">
          <a:xfrm>
            <a:off x="285720" y="267875"/>
            <a:ext cx="8572560" cy="456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707654"/>
            <a:ext cx="6500858" cy="2357454"/>
          </a:xfrm>
        </p:spPr>
        <p:txBody>
          <a:bodyPr>
            <a:normAutofit fontScale="90000"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r>
              <a:rPr lang="en-US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en-US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64-bet</a:t>
            </a:r>
            <a:r>
              <a:rPr lang="en-US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4-topshiriq</a:t>
            </a:r>
            <a:r>
              <a:rPr lang="en-US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32086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46077" y="298135"/>
            <a:ext cx="76039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perimetrlarini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(63-bet)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6498" y="1807056"/>
            <a:ext cx="2473660" cy="1348247"/>
          </a:xfrm>
          <a:prstGeom prst="rect">
            <a:avLst/>
          </a:prstGeom>
          <a:solidFill>
            <a:srgbClr val="92D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45580" y="1381459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509093" y="2219570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15154" y="447514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56709" y="449255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70080" y="2840618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923369">
            <a:off x="6517881" y="143802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9958198">
            <a:off x="5419398" y="1416197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7411841">
            <a:off x="6829329" y="2329658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4974053">
            <a:off x="4952250" y="2351168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авильный пятиугольник 15"/>
          <p:cNvSpPr/>
          <p:nvPr/>
        </p:nvSpPr>
        <p:spPr>
          <a:xfrm>
            <a:off x="5516506" y="1643069"/>
            <a:ext cx="1769038" cy="1283907"/>
          </a:xfrm>
          <a:prstGeom prst="pentagon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92597" y="3361021"/>
            <a:ext cx="279756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P=6+8+6+8=28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P=28 (cm)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74915" y="3329672"/>
            <a:ext cx="323357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P=4+3+3+4+6=20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P=20 (cm)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5856" y="4155926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28&gt;20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6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2" descr="Всемирный день учителя приветствует плоские векторные иллюстрации. |  Бесплатно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7" t="9822" r="8560" b="10761"/>
          <a:stretch/>
        </p:blipFill>
        <p:spPr bwMode="auto">
          <a:xfrm>
            <a:off x="922166" y="447514"/>
            <a:ext cx="7801262" cy="435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83388" y="337761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24943" y="33950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магнитный диск 5"/>
          <p:cNvSpPr/>
          <p:nvPr/>
        </p:nvSpPr>
        <p:spPr>
          <a:xfrm>
            <a:off x="4604840" y="1124767"/>
            <a:ext cx="792088" cy="1202001"/>
          </a:xfrm>
          <a:prstGeom prst="flowChartMagneticDisk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80112" y="1145634"/>
            <a:ext cx="26324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silindr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1878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2" descr="Всемирный день учителя приветствует плоские векторные иллюстрации. |  Бесплатно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7" t="9822" r="8560" b="10761"/>
          <a:stretch/>
        </p:blipFill>
        <p:spPr bwMode="auto">
          <a:xfrm>
            <a:off x="922166" y="447514"/>
            <a:ext cx="7801262" cy="435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83388" y="337761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24943" y="33950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39952" y="979513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silindrga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o‘xshaydi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6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2" descr="Всемирный день учителя приветствует плоские векторные иллюстрации. |  Бесплатно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7" t="9822" r="8560" b="10761"/>
          <a:stretch/>
        </p:blipFill>
        <p:spPr bwMode="auto">
          <a:xfrm>
            <a:off x="922166" y="447514"/>
            <a:ext cx="7801262" cy="435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83388" y="337761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24943" y="33950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1" t="16524" r="30243" b="72182"/>
          <a:stretch/>
        </p:blipFill>
        <p:spPr bwMode="auto">
          <a:xfrm>
            <a:off x="4085278" y="662667"/>
            <a:ext cx="4320480" cy="2173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3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08209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Silindr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yasalishini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bilasizmi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5154" y="447514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6709" y="449255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9" t="39781" r="32663" b="43517"/>
          <a:stretch/>
        </p:blipFill>
        <p:spPr bwMode="auto">
          <a:xfrm>
            <a:off x="908327" y="1707654"/>
            <a:ext cx="748263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51720" y="1966334"/>
            <a:ext cx="1512168" cy="7920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979712" y="3291830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150143" y="3055121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150143" y="3707029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981971" y="3482799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590303" y="2362378"/>
            <a:ext cx="26161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830918" y="2758422"/>
            <a:ext cx="0" cy="2453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1718092" y="3291829"/>
            <a:ext cx="261617" cy="1909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923927" y="3291830"/>
            <a:ext cx="288033" cy="1909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1619672" y="3385567"/>
            <a:ext cx="358677" cy="1747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3865128" y="3421980"/>
            <a:ext cx="346832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4223079" y="3003798"/>
            <a:ext cx="710895" cy="7155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9837" y="2991513"/>
            <a:ext cx="710895" cy="7155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275856" y="3035602"/>
            <a:ext cx="589272" cy="68371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964931" y="3315306"/>
            <a:ext cx="457200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300191" y="2499742"/>
            <a:ext cx="2168975" cy="648071"/>
          </a:xfrm>
          <a:prstGeom prst="rect">
            <a:avLst/>
          </a:prstGeom>
          <a:solidFill>
            <a:srgbClr val="50BC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571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cylinder-unwrap-5198e3c7623adf191394ddb7b99e50a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33" y="1275606"/>
            <a:ext cx="3885067" cy="318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15154" y="447514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6709" y="449255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33950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Silindr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yasalishini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bilasizmi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Мультфильм маленький мальчик учится | Премиум векто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475145"/>
            <a:ext cx="204062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75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203</Words>
  <Application>Microsoft Office PowerPoint</Application>
  <PresentationFormat>Экран (16:9)</PresentationFormat>
  <Paragraphs>79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Mavzu: Fazoviy geometrik shakllar (11-dars)</vt:lpstr>
      <vt:lpstr>Mustaqil topshiriqni  tekshirish:      64-bet. 4-topshiriq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topshiriq: 5-misol (65-bet)</vt:lpstr>
      <vt:lpstr>Презентация PowerPoint</vt:lpstr>
      <vt:lpstr>E’tiboringiz 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15</cp:revision>
  <dcterms:created xsi:type="dcterms:W3CDTF">2021-10-23T11:49:39Z</dcterms:created>
  <dcterms:modified xsi:type="dcterms:W3CDTF">2021-10-25T13:31:41Z</dcterms:modified>
</cp:coreProperties>
</file>