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8" r:id="rId5"/>
    <p:sldId id="263" r:id="rId6"/>
    <p:sldId id="264" r:id="rId7"/>
    <p:sldId id="265" r:id="rId8"/>
    <p:sldId id="266" r:id="rId9"/>
    <p:sldId id="259" r:id="rId10"/>
    <p:sldId id="267" r:id="rId11"/>
    <p:sldId id="258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Шаблоны для презентаций - Начальные классы - Прочее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Шаблоны для презентаций - Начальные классы - Прочее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Коллекция «школа» пользователя Елена У. в Яндекс.Коллекция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89" y="29211"/>
            <a:ext cx="9149589" cy="515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5736" y="1059582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2160252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4" y="-27434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23728" y="267494"/>
            <a:ext cx="5400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Shakllarning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perimetrlarini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taqqoslaymiz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.(63-bet)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211710"/>
            <a:ext cx="2664296" cy="1631858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675591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669746" y="2665367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5154" y="447514"/>
            <a:ext cx="677555" cy="648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6709" y="449255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4811" y="3867895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67929">
            <a:off x="6617225" y="1739273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9958198">
            <a:off x="5261490" y="170483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7411841">
            <a:off x="7030848" y="3063474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4974053">
            <a:off x="4787911" y="3087444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5314990" y="1918620"/>
            <a:ext cx="2172073" cy="1949274"/>
          </a:xfrm>
          <a:prstGeom prst="pentagon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4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Математические фоны - Шаблоны - Методическая копилочка - Сайт Белозёровой  Т.В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92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485" y="815894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appy! - Les folies de Christalie : ou quand la cuisine devient passion |  Funny emoticons, Smiley, Emotic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418" y="2292139"/>
            <a:ext cx="3707766" cy="216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5536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ин на доске С первым сентябрё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487"/>
            <a:ext cx="91440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483518"/>
            <a:ext cx="6615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Ko‘pburchak</a:t>
            </a:r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</a:t>
            </a:r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(10-dars)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ин на доске С первым сентябрё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487"/>
            <a:ext cx="91440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352879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topshiriqni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	    </a:t>
            </a:r>
            <a:r>
              <a:rPr lang="en-US" sz="4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63-bet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5-topshiriq</a:t>
            </a:r>
            <a:endParaRPr 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2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войная волна 5"/>
          <p:cNvSpPr/>
          <p:nvPr/>
        </p:nvSpPr>
        <p:spPr>
          <a:xfrm>
            <a:off x="1691680" y="1117847"/>
            <a:ext cx="5616624" cy="2692696"/>
          </a:xfrm>
          <a:prstGeom prst="doubleWav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7434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1537504"/>
            <a:ext cx="5687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to‘rtburchakning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cm,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bo‘yi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cm.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santimetr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348406"/>
            <a:ext cx="4898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5-topshiriq.(63-bet)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326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7434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33131" y="3003798"/>
            <a:ext cx="5687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P=6+14+6+14=40 cm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P=40 (cm)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3" y="195486"/>
            <a:ext cx="4898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5-topshiriq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63-bet)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383690"/>
            <a:ext cx="4000941" cy="1348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12570" y="860470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746914" y="1796574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7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-27434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8803" y="3717543"/>
            <a:ext cx="39407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P=2+2+2+2=8 cm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P=8 (cm)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6153" y="219293"/>
            <a:ext cx="7272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Shakllarning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perimetrini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topamiz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taqqoslaymiz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(63-bet)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845335"/>
            <a:ext cx="733043" cy="6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485303" y="2294837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5154" y="447514"/>
            <a:ext cx="677555" cy="648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6709" y="449255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2519829"/>
            <a:ext cx="733043" cy="6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84825" y="2519480"/>
            <a:ext cx="733043" cy="6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92675" y="1850356"/>
            <a:ext cx="733043" cy="6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1845335"/>
            <a:ext cx="733043" cy="6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36770" y="2600930"/>
            <a:ext cx="733043" cy="6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952267" y="2600930"/>
            <a:ext cx="733043" cy="6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2543615" y="2294838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4579258" y="1696538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3429365" y="2704014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5431475" y="2676567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72994" y="3239823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46879" y="3194323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6879" y="1347614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50037" y="1347614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41626" y="2129127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50035" y="3239823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37624" y="3724660"/>
            <a:ext cx="51613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P=1+1+1+1+1+1+1+1=8 cm</a:t>
            </a: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P=8 (cm)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3439139" y="1859407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38881" y="1878519"/>
            <a:ext cx="2316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2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60" y="-62255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19246" y="3717543"/>
            <a:ext cx="2572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2+2+2+2=8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6153" y="219293"/>
            <a:ext cx="7272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shaklning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(63-bet)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845335"/>
            <a:ext cx="733043" cy="67449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485303" y="2294837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5154" y="447514"/>
            <a:ext cx="677555" cy="648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6709" y="449255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2519829"/>
            <a:ext cx="733043" cy="67449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84825" y="2519480"/>
            <a:ext cx="733043" cy="67449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92675" y="1850356"/>
            <a:ext cx="733043" cy="6744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34109" y="1440895"/>
            <a:ext cx="1181550" cy="111555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2543615" y="2294838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46879" y="3194323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6879" y="1347614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03152" y="3741953"/>
            <a:ext cx="429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553173" y="3852866"/>
            <a:ext cx="377163" cy="461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27078" y="3852866"/>
            <a:ext cx="377163" cy="461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372200" y="3855139"/>
            <a:ext cx="377163" cy="461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540486" y="375172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88743" y="376036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53032" y="375172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36296" y="3844222"/>
            <a:ext cx="377163" cy="461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618691" y="3844222"/>
            <a:ext cx="377163" cy="461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234107" y="3759708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615659" y="1440895"/>
            <a:ext cx="1181550" cy="11155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615659" y="2556446"/>
            <a:ext cx="1181550" cy="111555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434109" y="2547602"/>
            <a:ext cx="1181550" cy="11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" name="Прямая соединительная линия 16"/>
          <p:cNvCxnSpPr>
            <a:endCxn id="36" idx="3"/>
          </p:cNvCxnSpPr>
          <p:nvPr/>
        </p:nvCxnSpPr>
        <p:spPr>
          <a:xfrm>
            <a:off x="4434109" y="1998671"/>
            <a:ext cx="23631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435999" y="3105377"/>
            <a:ext cx="23631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995526" y="1428379"/>
            <a:ext cx="19572" cy="22561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158015" y="1451149"/>
            <a:ext cx="19572" cy="22105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606278" y="1428379"/>
            <a:ext cx="9381" cy="225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435999" y="2561494"/>
            <a:ext cx="2363100" cy="10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5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973" y="-104006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49306" y="3435846"/>
            <a:ext cx="57311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Yechish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35-20=15 (m)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5810" y="267494"/>
            <a:ext cx="7723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Chizma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masala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tuzamiz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yechamiz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(64-bet)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9" y="2139702"/>
            <a:ext cx="576063" cy="5109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172254"/>
            <a:ext cx="576063" cy="5109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12360" y="2172254"/>
            <a:ext cx="576063" cy="5109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55576" y="1610203"/>
            <a:ext cx="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388424" y="1620206"/>
            <a:ext cx="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844155" y="2105121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3034" y="2104567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6413" y="2089391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>
            <a:stCxn id="9" idx="3"/>
          </p:cNvCxnSpPr>
          <p:nvPr/>
        </p:nvCxnSpPr>
        <p:spPr>
          <a:xfrm>
            <a:off x="1331639" y="2427734"/>
            <a:ext cx="4032450" cy="5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55576" y="1835064"/>
            <a:ext cx="7632847" cy="37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970256" y="2395181"/>
            <a:ext cx="1811513" cy="168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976148" y="2767874"/>
            <a:ext cx="1435612" cy="5109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6148" y="2742243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Sinfxona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80856" y="2779819"/>
            <a:ext cx="1427248" cy="5109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876012" y="2788394"/>
            <a:ext cx="1355484" cy="5109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079456" y="2768610"/>
            <a:ext cx="1716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Oshxona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76012" y="2755613"/>
            <a:ext cx="1470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Sportzal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99594" y="1188733"/>
            <a:ext cx="1016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m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777806" y="1848806"/>
            <a:ext cx="1016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m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55439" y="1785759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16478" y="3946920"/>
            <a:ext cx="8248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oshxonadan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sportzalgacha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416865" y="1816536"/>
            <a:ext cx="1146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m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овет шаблон с пятью детьми в саду | Бесплатно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3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1682405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6</a:t>
            </a:r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-bet. 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sz="4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192</Words>
  <Application>Microsoft Office PowerPoint</Application>
  <PresentationFormat>Экран (16:9)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12</cp:revision>
  <dcterms:created xsi:type="dcterms:W3CDTF">2021-10-22T16:50:07Z</dcterms:created>
  <dcterms:modified xsi:type="dcterms:W3CDTF">2021-10-25T11:26:28Z</dcterms:modified>
</cp:coreProperties>
</file>