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8" r:id="rId5"/>
    <p:sldId id="263" r:id="rId6"/>
    <p:sldId id="264" r:id="rId7"/>
    <p:sldId id="265" r:id="rId8"/>
    <p:sldId id="266" r:id="rId9"/>
    <p:sldId id="259" r:id="rId10"/>
    <p:sldId id="267" r:id="rId11"/>
    <p:sldId id="258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AutoShape 2" descr="Шаблоны для презентаций - Начальные классы - Прочее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Шаблоны для презентаций - Начальные классы - Прочее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8" name="Picture 6" descr="Коллекция «школа» пользователя Елена У. в Яндекс.Коллекция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589" y="29211"/>
            <a:ext cx="9149589" cy="515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95736" y="1059582"/>
            <a:ext cx="55446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Matematika</a:t>
            </a:r>
            <a:r>
              <a:rPr lang="en-US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40" y="2160252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48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</a:t>
            </a:r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8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4" y="-27434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23728" y="267494"/>
            <a:ext cx="5400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Shakllarning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perimetrlarini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.(63-bet)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2211710"/>
            <a:ext cx="2664296" cy="1631858"/>
          </a:xfrm>
          <a:prstGeom prst="rect">
            <a:avLst/>
          </a:prstGeom>
          <a:solidFill>
            <a:srgbClr val="92D050"/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1675591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669746" y="266536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15154" y="447514"/>
            <a:ext cx="677555" cy="6480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56709" y="449255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44811" y="3867895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2167929">
            <a:off x="6617225" y="1739273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9958198">
            <a:off x="5261490" y="170483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7411841">
            <a:off x="7030848" y="3063474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4974053">
            <a:off x="4787911" y="3087444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cm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авильный пятиугольник 15"/>
          <p:cNvSpPr/>
          <p:nvPr/>
        </p:nvSpPr>
        <p:spPr>
          <a:xfrm>
            <a:off x="5314990" y="1918620"/>
            <a:ext cx="2172073" cy="1949274"/>
          </a:xfrm>
          <a:prstGeom prst="pentagon">
            <a:avLst/>
          </a:prstGeom>
          <a:ln w="38100">
            <a:solidFill>
              <a:srgbClr val="00B05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04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Математические фоны - Шаблоны - Методическая копилочка - Сайт Белозёровой  Т.В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922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22485" y="815894"/>
            <a:ext cx="4968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</a:t>
            </a:r>
            <a:r>
              <a:rPr lang="en-US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rahmat</a:t>
            </a:r>
            <a:r>
              <a:rPr lang="en-US" sz="54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5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appy! - Les folies de Christalie : ou quand la cuisine devient passion |  Funny emoticons, Smiley, Emotico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418" y="2292139"/>
            <a:ext cx="3707766" cy="2169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5536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ин на доске С первым сентябрё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487"/>
            <a:ext cx="91440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483518"/>
            <a:ext cx="66156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Ko‘pburchak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(10-dars)</a:t>
            </a:r>
            <a:endParaRPr lang="ru-RU" sz="5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8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ин на доске С первым сентябрё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5487"/>
            <a:ext cx="9144000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43608" y="352879"/>
            <a:ext cx="748883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topshiriqni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		    </a:t>
            </a:r>
            <a:r>
              <a:rPr lang="en-US" sz="4800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tekshirish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63-bet</a:t>
            </a:r>
            <a:r>
              <a:rPr lang="en-US" sz="4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8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5-topshiriq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21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войная волна 5"/>
          <p:cNvSpPr/>
          <p:nvPr/>
        </p:nvSpPr>
        <p:spPr>
          <a:xfrm>
            <a:off x="1691680" y="1117847"/>
            <a:ext cx="5616624" cy="2692696"/>
          </a:xfrm>
          <a:prstGeom prst="doubleWav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7434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35696" y="1537504"/>
            <a:ext cx="5687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To‘g‘ri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to‘rtburchakning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cm,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bo‘yi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cm.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Uning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necha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santimetr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348406"/>
            <a:ext cx="48983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5-topshiriq.(63-bet)</a:t>
            </a:r>
            <a:endParaRPr lang="ru-RU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4326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7434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33131" y="3003798"/>
            <a:ext cx="5687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P=6+14+6+14=40 cm</a:t>
            </a:r>
          </a:p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P=40 (cm)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3" y="195486"/>
            <a:ext cx="48983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5-topshiriq</a:t>
            </a:r>
            <a:r>
              <a:rPr lang="en-US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63-bet)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1383690"/>
            <a:ext cx="4000941" cy="13489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12570" y="860470"/>
            <a:ext cx="10711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746914" y="1796574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497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900" y="-27434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88803" y="3717543"/>
            <a:ext cx="394078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P=2+2+2+2=8 cm</a:t>
            </a:r>
          </a:p>
          <a:p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P=8 (cm)</a:t>
            </a:r>
            <a:endParaRPr lang="ru-RU" sz="28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6153" y="219293"/>
            <a:ext cx="7272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Shakllarning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perimetrini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topamiz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taqqoslaymiz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(63-bet)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845335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485303" y="229483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15154" y="447514"/>
            <a:ext cx="677555" cy="6480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6709" y="449255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2519829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84825" y="2519480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92675" y="1850356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139952" y="1845335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136770" y="2600930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952267" y="2600930"/>
            <a:ext cx="733043" cy="674494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543615" y="2294838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6200000">
            <a:off x="4579258" y="1696538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6200000">
            <a:off x="3429365" y="2704014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 rot="16200000">
            <a:off x="5431475" y="267656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72994" y="3239823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46879" y="3194323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546879" y="1347614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050037" y="1347614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941626" y="212912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050035" y="3239823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37624" y="3724660"/>
            <a:ext cx="51613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P=1+1+1+1+1+1+1+1=8 cm</a:t>
            </a:r>
          </a:p>
          <a:p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P=8 (cm)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rot="16200000">
            <a:off x="3439139" y="185940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138881" y="1878519"/>
            <a:ext cx="2316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cm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32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160" y="-62255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919246" y="3717543"/>
            <a:ext cx="2572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2+2+2+2=8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6153" y="219293"/>
            <a:ext cx="7272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Ikkinchi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shaklning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perimetri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nimaga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(63-bet)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1845335"/>
            <a:ext cx="733043" cy="674494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485303" y="2294837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15154" y="447514"/>
            <a:ext cx="677555" cy="64807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6709" y="449255"/>
            <a:ext cx="5309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259632" y="2519829"/>
            <a:ext cx="733043" cy="67449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984825" y="2519480"/>
            <a:ext cx="733043" cy="67449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992675" y="1850356"/>
            <a:ext cx="733043" cy="67449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434109" y="1440895"/>
            <a:ext cx="1181550" cy="111555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543615" y="2294838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546879" y="3194323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546879" y="1347614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803152" y="3741953"/>
            <a:ext cx="42972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4553173" y="3852866"/>
            <a:ext cx="377163" cy="461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427078" y="3852866"/>
            <a:ext cx="377163" cy="461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6372200" y="3855139"/>
            <a:ext cx="377163" cy="461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4540486" y="375172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388743" y="3760363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353032" y="3751720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236296" y="3844222"/>
            <a:ext cx="377163" cy="461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7618691" y="3844222"/>
            <a:ext cx="377163" cy="461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7234107" y="3759708"/>
            <a:ext cx="7617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1 6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615659" y="1440895"/>
            <a:ext cx="1181550" cy="1115553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615659" y="2556446"/>
            <a:ext cx="1181550" cy="1115553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4434109" y="2547602"/>
            <a:ext cx="1181550" cy="111555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7" name="Прямая соединительная линия 16"/>
          <p:cNvCxnSpPr>
            <a:endCxn id="36" idx="3"/>
          </p:cNvCxnSpPr>
          <p:nvPr/>
        </p:nvCxnSpPr>
        <p:spPr>
          <a:xfrm>
            <a:off x="4434109" y="1998671"/>
            <a:ext cx="2363100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435999" y="3105377"/>
            <a:ext cx="2363100" cy="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4995526" y="1428379"/>
            <a:ext cx="19572" cy="22561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6158015" y="1451149"/>
            <a:ext cx="19572" cy="22105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5606278" y="1428379"/>
            <a:ext cx="9381" cy="22500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4435999" y="2561494"/>
            <a:ext cx="2363100" cy="102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85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Набор № 2. &quot;Рамки&quot; - Клипарты - Каталог статей - Медиаур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973" y="-104006"/>
            <a:ext cx="9270667" cy="5237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49306" y="3435846"/>
            <a:ext cx="57311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Yechish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35-20=15 (m)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5810" y="267494"/>
            <a:ext cx="7723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Chizma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masala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tuzamiz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yechamiz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(64-bet)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64089" y="2139702"/>
            <a:ext cx="576063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55576" y="2172254"/>
            <a:ext cx="576063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812360" y="2172254"/>
            <a:ext cx="576063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755576" y="1610203"/>
            <a:ext cx="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388424" y="1620206"/>
            <a:ext cx="0" cy="457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7844155" y="2105121"/>
            <a:ext cx="4924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23034" y="2104567"/>
            <a:ext cx="4411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96413" y="2089391"/>
            <a:ext cx="543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>
            <a:stCxn id="9" idx="3"/>
          </p:cNvCxnSpPr>
          <p:nvPr/>
        </p:nvCxnSpPr>
        <p:spPr>
          <a:xfrm>
            <a:off x="1331639" y="2427734"/>
            <a:ext cx="4032450" cy="5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55576" y="1835064"/>
            <a:ext cx="7632847" cy="373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970256" y="2395181"/>
            <a:ext cx="1811513" cy="168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976148" y="2767874"/>
            <a:ext cx="1435612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76148" y="2742243"/>
            <a:ext cx="1571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Sinfxona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080856" y="2779819"/>
            <a:ext cx="1427248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6876012" y="2788394"/>
            <a:ext cx="1355484" cy="51095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079456" y="2768610"/>
            <a:ext cx="17166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Oshxona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6876012" y="2755613"/>
            <a:ext cx="1470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Sportzal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799594" y="1188733"/>
            <a:ext cx="10166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m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2777806" y="1848806"/>
            <a:ext cx="10166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m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655439" y="1785759"/>
            <a:ext cx="4411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16478" y="3946920"/>
            <a:ext cx="8248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Javob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oshxonadan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sportzalgacha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metr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416865" y="1816536"/>
            <a:ext cx="114646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m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6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9" grpId="0"/>
      <p:bldP spid="4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овет шаблон с пятью детьми в саду | Бесплатно вектор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23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1682405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6</a:t>
            </a:r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-bet. </a:t>
            </a:r>
          </a:p>
          <a:p>
            <a:r>
              <a:rPr lang="en-US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4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</a:t>
            </a:r>
            <a:r>
              <a:rPr lang="en-US" sz="4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topshiriq</a:t>
            </a:r>
            <a:endParaRPr lang="ru-RU" sz="4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2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192</Words>
  <Application>Microsoft Office PowerPoint</Application>
  <PresentationFormat>Экран (16:9)</PresentationFormat>
  <Paragraphs>74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Acer</dc:creator>
  <cp:lastModifiedBy>Acer</cp:lastModifiedBy>
  <cp:revision>12</cp:revision>
  <dcterms:created xsi:type="dcterms:W3CDTF">2021-10-22T16:50:07Z</dcterms:created>
  <dcterms:modified xsi:type="dcterms:W3CDTF">2021-10-25T11:26:28Z</dcterms:modified>
</cp:coreProperties>
</file>