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57" r:id="rId5"/>
    <p:sldId id="263" r:id="rId6"/>
    <p:sldId id="264" r:id="rId7"/>
    <p:sldId id="267" r:id="rId8"/>
    <p:sldId id="266" r:id="rId9"/>
    <p:sldId id="265" r:id="rId10"/>
    <p:sldId id="268" r:id="rId11"/>
    <p:sldId id="269" r:id="rId12"/>
    <p:sldId id="271" r:id="rId13"/>
    <p:sldId id="258" r:id="rId14"/>
    <p:sldId id="272" r:id="rId15"/>
    <p:sldId id="26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Анимэ GIF рамка - Рамки для фото Красивые картин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1419623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AB1F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8000" b="1" dirty="0" smtClean="0">
                <a:solidFill>
                  <a:srgbClr val="AB1F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b="1" dirty="0" smtClean="0">
                <a:solidFill>
                  <a:srgbClr val="AB1F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2-sinf</a:t>
            </a:r>
            <a:endParaRPr lang="ru-RU" sz="6000" b="1" dirty="0">
              <a:solidFill>
                <a:srgbClr val="AB1F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732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jadvalni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to‘ldiramiz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			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76257" y="3041932"/>
            <a:ext cx="1650433" cy="13716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699546"/>
            <a:ext cx="4320480" cy="314045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7545" y="1750498"/>
            <a:ext cx="2091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Ranglar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4984" y="1748405"/>
            <a:ext cx="3161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Kataklar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464" y="2239524"/>
            <a:ext cx="1481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464" y="2765896"/>
            <a:ext cx="1481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Qizil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6443" y="22355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671" y="3269773"/>
            <a:ext cx="2135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Siyohrang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320" y="3826049"/>
            <a:ext cx="1460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Sariq</a:t>
            </a: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5" y="4317314"/>
            <a:ext cx="2135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Jami: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92296" y="2276795"/>
            <a:ext cx="42957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7545" y="2765821"/>
            <a:ext cx="42957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5169" y="3269774"/>
            <a:ext cx="42957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5169" y="3803982"/>
            <a:ext cx="42957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544" y="4327130"/>
            <a:ext cx="42957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339752" y="1699546"/>
            <a:ext cx="0" cy="3144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08244" y="380398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91858" y="273819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08244" y="327157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25824" y="3041932"/>
            <a:ext cx="1650433" cy="13716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223243" y="1670322"/>
            <a:ext cx="1650433" cy="13716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876257" y="1670322"/>
            <a:ext cx="1650433" cy="137161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220072" y="2377328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223242" y="2013863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23242" y="2731946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225823" y="3395512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225823" y="3738280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25823" y="4074386"/>
            <a:ext cx="3300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51039" y="1664449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52120" y="1664449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444208" y="1687687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308304" y="1687687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701472" y="1664449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113688" y="1670322"/>
            <a:ext cx="0" cy="2743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9210" y="273194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10286" y="325902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9209" y="37960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09210" y="430894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3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55" grpId="0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18579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2697" y="955690"/>
            <a:ext cx="86726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Bo‘yi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maydonini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o‘rash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qurish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9721" y="309359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3-masala. (63-bet)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к продать землю: цены на земельные участки | Оценка земли: как продать  свой пай и не прогадать с ценой | Свои.C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35" y="2715766"/>
            <a:ext cx="263134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6200000">
            <a:off x="109758" y="3118293"/>
            <a:ext cx="102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m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4083918"/>
            <a:ext cx="102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2264321"/>
            <a:ext cx="2952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Yechish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0+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0+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0=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6146" y="2756764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3222724"/>
            <a:ext cx="43524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qurish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545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appy School Children With Big Books Stock Photo, Picture And Royalty Free  Image. Image 8322684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4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75" y="7938"/>
            <a:ext cx="9270667" cy="513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4" y="339502"/>
            <a:ext cx="8280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4-misol.  </a:t>
            </a:r>
            <a:r>
              <a:rPr 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Namunadagidek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06227" y="1584150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246902" y="1591118"/>
            <a:ext cx="8361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</a:t>
            </a:r>
            <a:endParaRPr lang="ru-RU" sz="36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635523" y="1591943"/>
            <a:ext cx="737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36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140365" y="1563639"/>
            <a:ext cx="737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endParaRPr lang="ru-RU" sz="3600" dirty="0"/>
          </a:p>
        </p:txBody>
      </p:sp>
      <p:cxnSp>
        <p:nvCxnSpPr>
          <p:cNvPr id="1024" name="Прямая соединительная линия 1023"/>
          <p:cNvCxnSpPr/>
          <p:nvPr/>
        </p:nvCxnSpPr>
        <p:spPr>
          <a:xfrm flipH="1">
            <a:off x="631203" y="2787774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2042387" y="2787774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3486302" y="2764166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932040" y="2764166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539554" y="2130551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1979714" y="2130551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3419874" y="2122758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4860033" y="2100869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519821" y="1584150"/>
            <a:ext cx="869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819227" y="1563639"/>
            <a:ext cx="771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</a:t>
            </a:r>
            <a:endParaRPr lang="ru-RU" sz="3600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H="1">
            <a:off x="6228185" y="2100869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7625784" y="2081993"/>
            <a:ext cx="2666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6320955" y="2773296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7655426" y="2773296"/>
            <a:ext cx="9370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70368" y="2022539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47684" y="1995687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72200" y="1977987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30274" y="2024078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04487" y="1988486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759119" y="1973981"/>
            <a:ext cx="1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642510" y="2879665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053694" y="2879665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13584" y="2879665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53744" y="2879665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2955" y="1438084"/>
            <a:ext cx="368914" cy="3600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18689" y="2861767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684994" y="2861767"/>
            <a:ext cx="914400" cy="5184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24158" y="279783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87729" y="27978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75672" y="28071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7779" y="27939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74643" y="27978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19029" y="279392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2126" y="278777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510" y="13303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35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роектирование рекламных конструкций в Москве | ООО «Сверхновая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9" r="2642" b="17120"/>
          <a:stretch/>
        </p:blipFill>
        <p:spPr bwMode="auto">
          <a:xfrm>
            <a:off x="395536" y="123479"/>
            <a:ext cx="8280920" cy="504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1720" y="155429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63-bet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5-topshiriq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035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войная волна 5"/>
          <p:cNvSpPr/>
          <p:nvPr/>
        </p:nvSpPr>
        <p:spPr>
          <a:xfrm>
            <a:off x="1691680" y="1117847"/>
            <a:ext cx="5616624" cy="2692696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7434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1537504"/>
            <a:ext cx="5687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to‘rtburchakning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cm,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bo‘yi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cm.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santimetr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348406"/>
            <a:ext cx="4898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5-topshiriq.(63-bet)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Анимэ GIF рамка - Рамки для фото Красивые картин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27560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b="1" i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72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72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72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7200" b="1" i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ин на доске С первым сентябрё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487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483518"/>
            <a:ext cx="6615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Ko‘pburchak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(9-dars)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35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ин на доске С первым сентябрё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487"/>
            <a:ext cx="9144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52879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topshiriqni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	    </a:t>
            </a:r>
            <a:r>
              <a:rPr lang="en-US" sz="4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62-bet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6-topshiriq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3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Ko‘pburchaklarni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85045" y="2114559"/>
            <a:ext cx="485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P=2+8+8+2+8+8=36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 rot="16200000">
            <a:off x="1715890" y="1515186"/>
            <a:ext cx="1132257" cy="2520281"/>
          </a:xfrm>
          <a:prstGeom prst="flowChartPreparation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rot="649938">
            <a:off x="1256915" y="315224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612543">
            <a:off x="2506296" y="1836949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833219">
            <a:off x="2513719" y="3181132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833219">
            <a:off x="1256914" y="1836947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3278112" y="254311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99841" y="2507372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046" y="2720249"/>
            <a:ext cx="251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P=36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Ko‘pburchaklarni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 rot="16200000">
            <a:off x="1467523" y="2134452"/>
            <a:ext cx="1576813" cy="1584176"/>
          </a:xfrm>
          <a:prstGeom prst="flowChartPreparation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0428481">
            <a:off x="1293515" y="1826786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1285">
            <a:off x="2348838" y="187652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809286">
            <a:off x="1338905" y="347784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621474">
            <a:off x="2348837" y="3484945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2866673" y="268210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76997" y="270445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8688" y="2091286"/>
            <a:ext cx="432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P=4+2+2+4+2+2=16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P=16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Ko‘pburchaklarni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chizamiz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perimetrini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hisoblaymiz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57941" y="1880778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8688" y="2091286"/>
            <a:ext cx="432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P=2+2+2+2+2=10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P=10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941047" y="1664448"/>
            <a:ext cx="2648199" cy="2059429"/>
          </a:xfrm>
          <a:prstGeom prst="star5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40742" y="1852554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7667" y="270771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3069" y="271711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13512" y="3301877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732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Shakllarning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				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85045" y="2114559"/>
            <a:ext cx="485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P=2+2+2+2=8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8520303">
            <a:off x="875672" y="1870528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046" y="2720249"/>
            <a:ext cx="251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P=8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346945">
            <a:off x="1378414" y="1971711"/>
            <a:ext cx="1782447" cy="17309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2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732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Shakllarning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				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85045" y="2114559"/>
            <a:ext cx="485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P=3+3+3+3+4=16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244" y="347389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167929">
            <a:off x="2439658" y="173927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958198">
            <a:off x="1083923" y="170483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7411841">
            <a:off x="2842690" y="2866575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4974053">
            <a:off x="630667" y="2908985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046" y="2720249"/>
            <a:ext cx="251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P=16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37423" y="1918621"/>
            <a:ext cx="2172073" cy="1555270"/>
          </a:xfrm>
          <a:prstGeom prst="pentagon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6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732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7" y="344137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Shakllarning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perimetri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				(62-bet)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7544" y="397768"/>
            <a:ext cx="75004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9735" y="362151"/>
            <a:ext cx="6078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 descr="Бабочка в png на прозрачном фо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385045" y="2114559"/>
            <a:ext cx="485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P=2+4+4+2+4+4=20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 rot="16200000">
            <a:off x="1528105" y="1608332"/>
            <a:ext cx="1507829" cy="2520281"/>
          </a:xfrm>
          <a:prstGeom prst="flowChartPreparation">
            <a:avLst/>
          </a:prstGeom>
          <a:solidFill>
            <a:srgbClr val="CC0066"/>
          </a:solidFill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rot="649938">
            <a:off x="1088860" y="3360777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612543">
            <a:off x="2541113" y="1739273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833219">
            <a:off x="2550270" y="3360777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833219">
            <a:off x="1183991" y="172328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3365258" y="255439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13951" y="251520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85046" y="2720249"/>
            <a:ext cx="251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P=20 (cm)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282</Words>
  <Application>Microsoft Office PowerPoint</Application>
  <PresentationFormat>Экран (16:9)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23</cp:revision>
  <dcterms:created xsi:type="dcterms:W3CDTF">2021-10-21T14:32:51Z</dcterms:created>
  <dcterms:modified xsi:type="dcterms:W3CDTF">2021-10-25T11:17:28Z</dcterms:modified>
</cp:coreProperties>
</file>