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2" r:id="rId4"/>
    <p:sldId id="257" r:id="rId5"/>
    <p:sldId id="263" r:id="rId6"/>
    <p:sldId id="264" r:id="rId7"/>
    <p:sldId id="267" r:id="rId8"/>
    <p:sldId id="266" r:id="rId9"/>
    <p:sldId id="265" r:id="rId10"/>
    <p:sldId id="268" r:id="rId11"/>
    <p:sldId id="269" r:id="rId12"/>
    <p:sldId id="271" r:id="rId13"/>
    <p:sldId id="258" r:id="rId14"/>
    <p:sldId id="272" r:id="rId15"/>
    <p:sldId id="26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Анимэ GIF рамка - Рамки для фото Красивые картинки анимаци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1419623"/>
            <a:ext cx="56886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8000" b="1" dirty="0" smtClean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b="1" dirty="0" smtClean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2-sinf</a:t>
            </a:r>
            <a:endParaRPr lang="ru-RU" sz="6000" b="1" dirty="0">
              <a:solidFill>
                <a:srgbClr val="AB1F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45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732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			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76257" y="3041932"/>
            <a:ext cx="1650433" cy="1371611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699546"/>
            <a:ext cx="4320480" cy="314045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5" y="1750498"/>
            <a:ext cx="2091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4984" y="1748405"/>
            <a:ext cx="3161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Kataklar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464" y="2239524"/>
            <a:ext cx="1481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464" y="2765896"/>
            <a:ext cx="1481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6443" y="223554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3671" y="3269773"/>
            <a:ext cx="2135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Siyohrang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320" y="3826049"/>
            <a:ext cx="1460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5" y="4317314"/>
            <a:ext cx="2135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Jami: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92296" y="2276795"/>
            <a:ext cx="42957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67545" y="2765821"/>
            <a:ext cx="42957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5169" y="3269774"/>
            <a:ext cx="42957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55169" y="3803982"/>
            <a:ext cx="42957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67544" y="4327130"/>
            <a:ext cx="42957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339752" y="1699546"/>
            <a:ext cx="0" cy="31440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308244" y="380398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91858" y="273819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08244" y="327157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225824" y="3041932"/>
            <a:ext cx="1650433" cy="1371611"/>
          </a:xfrm>
          <a:prstGeom prst="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223243" y="1670322"/>
            <a:ext cx="1650433" cy="1371611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876257" y="1670322"/>
            <a:ext cx="1650433" cy="1371611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220072" y="2377328"/>
            <a:ext cx="33008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223242" y="2013863"/>
            <a:ext cx="33008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223242" y="2731946"/>
            <a:ext cx="33008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225823" y="3395512"/>
            <a:ext cx="33008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225823" y="3738280"/>
            <a:ext cx="33008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25823" y="4074386"/>
            <a:ext cx="330086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051039" y="1664449"/>
            <a:ext cx="0" cy="27432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5652120" y="1664449"/>
            <a:ext cx="0" cy="27432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444208" y="1687687"/>
            <a:ext cx="0" cy="27432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308304" y="1687687"/>
            <a:ext cx="0" cy="27432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701472" y="1664449"/>
            <a:ext cx="0" cy="27432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113688" y="1670322"/>
            <a:ext cx="0" cy="27432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209210" y="273194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210286" y="325902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09209" y="379607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09210" y="430894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0335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55" grpId="0"/>
      <p:bldP spid="56" grpId="0"/>
      <p:bldP spid="5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8579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2697" y="955690"/>
            <a:ext cx="86726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o‘rash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9721" y="309359"/>
            <a:ext cx="3724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 (63-bet)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к продать землю: цены на земельные участки | Оценка земли: как продать  свой пай и не прогадать с ценой | Свои.C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35" y="2715766"/>
            <a:ext cx="2631345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6200000">
            <a:off x="109758" y="3118293"/>
            <a:ext cx="1023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7664" y="4083918"/>
            <a:ext cx="1023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2264321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0+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0+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76146" y="2756764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23928" y="3222724"/>
            <a:ext cx="43524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devor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qurish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545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8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4" y="339502"/>
            <a:ext cx="8280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4-misol.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7" y="1584150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8"/>
            <a:ext cx="836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endParaRPr lang="ru-RU" sz="3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3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endParaRPr lang="ru-RU" sz="3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9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endParaRPr lang="ru-RU" sz="36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32040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4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4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4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3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519821" y="1584150"/>
            <a:ext cx="869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9"/>
            <a:ext cx="771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endParaRPr lang="ru-RU" sz="3600" dirty="0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5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4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0368" y="2022539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47684" y="1995687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72200" y="1977987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30274" y="2024078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004487" y="1988486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759119" y="1973981"/>
            <a:ext cx="1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642510" y="2879665"/>
            <a:ext cx="914400" cy="5184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53694" y="2879665"/>
            <a:ext cx="914400" cy="5184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513584" y="2879665"/>
            <a:ext cx="914400" cy="5184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953744" y="2879665"/>
            <a:ext cx="914400" cy="5184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22955" y="1438084"/>
            <a:ext cx="368914" cy="3600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18689" y="2861767"/>
            <a:ext cx="914400" cy="5184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684994" y="2861767"/>
            <a:ext cx="914400" cy="5184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1024158" y="279783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87729" y="279783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75672" y="2807159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87779" y="279392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74643" y="279783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19029" y="279392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2126" y="2787774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2510" y="133033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8357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роектирование рекламных конструкций в Москве | ООО «Сверхновая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9" r="2642" b="17120"/>
          <a:stretch/>
        </p:blipFill>
        <p:spPr bwMode="auto">
          <a:xfrm>
            <a:off x="395536" y="123479"/>
            <a:ext cx="8280920" cy="504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155429"/>
            <a:ext cx="64087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63-bet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3035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войная волна 5"/>
          <p:cNvSpPr/>
          <p:nvPr/>
        </p:nvSpPr>
        <p:spPr>
          <a:xfrm>
            <a:off x="1691680" y="1117847"/>
            <a:ext cx="5616624" cy="2692696"/>
          </a:xfrm>
          <a:prstGeom prst="doubleWav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1537504"/>
            <a:ext cx="5687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cm,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cm.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santimetr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348406"/>
            <a:ext cx="48983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5-topshiriq.(63-bet)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7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Анимэ GIF рамка - Рамки для фото Красивые картинки анимаци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275606"/>
            <a:ext cx="6480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7200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72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72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72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72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2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83518"/>
            <a:ext cx="6615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(9-dars)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5357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52879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 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62-bet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6-topshiriq</a:t>
            </a:r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33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85045" y="2114559"/>
            <a:ext cx="4850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P=2+8+8+2+8+8=36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подготовка 13"/>
          <p:cNvSpPr/>
          <p:nvPr/>
        </p:nvSpPr>
        <p:spPr>
          <a:xfrm rot="16200000">
            <a:off x="1715890" y="1515186"/>
            <a:ext cx="1132257" cy="2520281"/>
          </a:xfrm>
          <a:prstGeom prst="flowChartPreparation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 rot="649938">
            <a:off x="1256915" y="315224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612543">
            <a:off x="2506296" y="1836949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833219">
            <a:off x="2513719" y="3181132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833219">
            <a:off x="1256914" y="183694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3278112" y="254311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99841" y="2507372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85046" y="2720249"/>
            <a:ext cx="251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P=36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6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Блок-схема: подготовка 6"/>
          <p:cNvSpPr/>
          <p:nvPr/>
        </p:nvSpPr>
        <p:spPr>
          <a:xfrm rot="16200000">
            <a:off x="1467523" y="2134452"/>
            <a:ext cx="1576813" cy="1584176"/>
          </a:xfrm>
          <a:prstGeom prst="flowChartPreparation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20428481">
            <a:off x="1293515" y="182678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1285">
            <a:off x="2348838" y="187652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809286">
            <a:off x="1338905" y="347784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21474">
            <a:off x="2348837" y="348494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400000">
            <a:off x="2866673" y="268210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776997" y="270445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58688" y="2091286"/>
            <a:ext cx="432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P=4+2+2+4+2+2=16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P=16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96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657941" y="188077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58688" y="2091286"/>
            <a:ext cx="4320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P=2+2+2+2+2=10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941047" y="1664448"/>
            <a:ext cx="2648199" cy="2059429"/>
          </a:xfrm>
          <a:prstGeom prst="star5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40742" y="185255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667" y="270771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3069" y="271711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13512" y="330187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16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732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			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85045" y="2114559"/>
            <a:ext cx="4850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P=2+2+2+2=8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8520303">
            <a:off x="875672" y="187052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85046" y="2720249"/>
            <a:ext cx="251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P=8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346945">
            <a:off x="1378414" y="1971711"/>
            <a:ext cx="1782447" cy="1730911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02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732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			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85045" y="2114559"/>
            <a:ext cx="4850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P=3+3+3+3+4=16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67244" y="347389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167929">
            <a:off x="2439658" y="173927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9958198">
            <a:off x="1083923" y="170483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7411841">
            <a:off x="2842690" y="286657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4974053">
            <a:off x="630667" y="290898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85046" y="2720249"/>
            <a:ext cx="251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P=16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авильный пятиугольник 8"/>
          <p:cNvSpPr/>
          <p:nvPr/>
        </p:nvSpPr>
        <p:spPr>
          <a:xfrm>
            <a:off x="1137423" y="1918621"/>
            <a:ext cx="2172073" cy="1555270"/>
          </a:xfrm>
          <a:prstGeom prst="pentagon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8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732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7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			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5" y="362151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85045" y="2114559"/>
            <a:ext cx="4850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P=2+4+4+2+4+4=20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подготовка 13"/>
          <p:cNvSpPr/>
          <p:nvPr/>
        </p:nvSpPr>
        <p:spPr>
          <a:xfrm rot="16200000">
            <a:off x="1528105" y="1608332"/>
            <a:ext cx="1507829" cy="2520281"/>
          </a:xfrm>
          <a:prstGeom prst="flowChartPreparation">
            <a:avLst/>
          </a:prstGeom>
          <a:solidFill>
            <a:srgbClr val="CC0066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 rot="649938">
            <a:off x="1088860" y="336077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612543">
            <a:off x="2541113" y="173927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833219">
            <a:off x="2550270" y="336077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833219">
            <a:off x="1183991" y="172328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3365258" y="255439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13951" y="251520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85046" y="2720249"/>
            <a:ext cx="251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P=20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69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282</Words>
  <Application>Microsoft Office PowerPoint</Application>
  <PresentationFormat>Экран (16:9)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23</cp:revision>
  <dcterms:created xsi:type="dcterms:W3CDTF">2021-10-21T14:32:51Z</dcterms:created>
  <dcterms:modified xsi:type="dcterms:W3CDTF">2021-10-25T11:17:28Z</dcterms:modified>
</cp:coreProperties>
</file>