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2" r:id="rId4"/>
    <p:sldId id="257" r:id="rId5"/>
    <p:sldId id="263" r:id="rId6"/>
    <p:sldId id="264" r:id="rId7"/>
    <p:sldId id="267" r:id="rId8"/>
    <p:sldId id="266" r:id="rId9"/>
    <p:sldId id="265" r:id="rId10"/>
    <p:sldId id="268" r:id="rId11"/>
    <p:sldId id="269" r:id="rId12"/>
    <p:sldId id="271" r:id="rId13"/>
    <p:sldId id="258" r:id="rId14"/>
    <p:sldId id="272" r:id="rId15"/>
    <p:sldId id="26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Анимэ GIF рамка - Рамки для фото Красивые картинки анимаци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83768" y="1419623"/>
            <a:ext cx="56886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 smtClean="0">
                <a:solidFill>
                  <a:srgbClr val="AB1F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r>
              <a:rPr lang="en-US" sz="8000" b="1" dirty="0" smtClean="0">
                <a:solidFill>
                  <a:srgbClr val="AB1F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6000" b="1" dirty="0" smtClean="0">
                <a:solidFill>
                  <a:srgbClr val="AB1F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2-sinf</a:t>
            </a:r>
            <a:endParaRPr lang="ru-RU" sz="6000" b="1" dirty="0">
              <a:solidFill>
                <a:srgbClr val="AB1F9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45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2732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75657" y="344137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Rasm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jadvalni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to‘ldiramiz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				(62-bet)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7768"/>
            <a:ext cx="75004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9735" y="362151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8" descr="Бабочка в png на прозрачном фо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76257" y="3041932"/>
            <a:ext cx="1650433" cy="1371611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1699546"/>
            <a:ext cx="4320480" cy="314045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67545" y="1750498"/>
            <a:ext cx="2091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Ranglar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74984" y="1748405"/>
            <a:ext cx="3161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Kataklar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soni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9464" y="2239524"/>
            <a:ext cx="1481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Yashil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9464" y="2765896"/>
            <a:ext cx="1481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Qizil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76443" y="223554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3671" y="3269773"/>
            <a:ext cx="21354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Siyohrang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0320" y="3826049"/>
            <a:ext cx="14604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Sariq</a:t>
            </a:r>
            <a:r>
              <a:rPr lang="en-US" sz="3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7545" y="4317314"/>
            <a:ext cx="21354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Jami: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92296" y="2276795"/>
            <a:ext cx="429572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67545" y="2765821"/>
            <a:ext cx="429572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55169" y="3269774"/>
            <a:ext cx="429572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55169" y="3803982"/>
            <a:ext cx="429572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7544" y="4327130"/>
            <a:ext cx="429572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339752" y="1699546"/>
            <a:ext cx="0" cy="31440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308244" y="3803983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91858" y="273819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08244" y="327157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225824" y="3041932"/>
            <a:ext cx="1650433" cy="1371611"/>
          </a:xfrm>
          <a:prstGeom prst="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5223243" y="1670322"/>
            <a:ext cx="1650433" cy="1371611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6876257" y="1670322"/>
            <a:ext cx="1650433" cy="1371611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5220072" y="2377328"/>
            <a:ext cx="330086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5223242" y="2013863"/>
            <a:ext cx="330086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5223242" y="2731946"/>
            <a:ext cx="330086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225823" y="3395512"/>
            <a:ext cx="330086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225823" y="3738280"/>
            <a:ext cx="330086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225823" y="4074386"/>
            <a:ext cx="330086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6051039" y="1664449"/>
            <a:ext cx="0" cy="27432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652120" y="1664449"/>
            <a:ext cx="0" cy="27432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6444208" y="1687687"/>
            <a:ext cx="0" cy="27432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7308304" y="1687687"/>
            <a:ext cx="0" cy="27432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7701472" y="1664449"/>
            <a:ext cx="0" cy="27432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8113688" y="1670322"/>
            <a:ext cx="0" cy="27432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209210" y="273194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10286" y="325902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209209" y="3796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209210" y="430894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0335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55" grpId="0"/>
      <p:bldP spid="56" grpId="0"/>
      <p:bldP spid="57" grpId="0"/>
      <p:bldP spid="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18579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2697" y="955690"/>
            <a:ext cx="86726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Bo‘yi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maydonini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o‘rash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devor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qurish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9721" y="309359"/>
            <a:ext cx="3724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3-masala. (63-bet)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к продать землю: цены на земельные участки | Оценка земли: как продать  свой пай и не прогадать с ценой | Свои.Ci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35" y="2715766"/>
            <a:ext cx="2631345" cy="144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16200000">
            <a:off x="109758" y="3118293"/>
            <a:ext cx="10230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m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47664" y="4083918"/>
            <a:ext cx="10230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2264321"/>
            <a:ext cx="29523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Yechish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0+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0+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0=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76146" y="2756764"/>
            <a:ext cx="8002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23928" y="3222724"/>
            <a:ext cx="43524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devor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qurish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1545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appy School Children With Big Books Stock Photo, Picture And Royalty Free  Image. Image 83226843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4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675" y="7938"/>
            <a:ext cx="9270667" cy="513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54" y="339502"/>
            <a:ext cx="82809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4-misol. 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Namunadagidek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06227" y="1584150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246902" y="1591118"/>
            <a:ext cx="8361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</a:t>
            </a:r>
            <a:endParaRPr lang="ru-RU" sz="3600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3635523" y="1591943"/>
            <a:ext cx="7378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  <a:endParaRPr lang="ru-RU" sz="36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5140365" y="1563639"/>
            <a:ext cx="7378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</a:t>
            </a: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</a:t>
            </a:r>
            <a:endParaRPr lang="ru-RU" sz="3600" dirty="0"/>
          </a:p>
        </p:txBody>
      </p:sp>
      <p:cxnSp>
        <p:nvCxnSpPr>
          <p:cNvPr id="1024" name="Прямая соединительная линия 1023"/>
          <p:cNvCxnSpPr/>
          <p:nvPr/>
        </p:nvCxnSpPr>
        <p:spPr>
          <a:xfrm flipH="1">
            <a:off x="631203" y="2787774"/>
            <a:ext cx="93701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2042387" y="2787774"/>
            <a:ext cx="93701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>
            <a:off x="3486302" y="2764166"/>
            <a:ext cx="93701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4932040" y="2764166"/>
            <a:ext cx="93701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>
            <a:off x="539554" y="2130551"/>
            <a:ext cx="26667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1979714" y="2130551"/>
            <a:ext cx="26667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H="1">
            <a:off x="3419874" y="2122758"/>
            <a:ext cx="26667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H="1">
            <a:off x="4860033" y="2100869"/>
            <a:ext cx="26667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6519821" y="1584150"/>
            <a:ext cx="8690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</a:t>
            </a: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  <a:endParaRPr lang="ru-RU" sz="3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819227" y="1563639"/>
            <a:ext cx="7718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</a:t>
            </a:r>
            <a:endParaRPr lang="ru-RU" sz="3600" dirty="0"/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 flipH="1">
            <a:off x="6228185" y="2100869"/>
            <a:ext cx="26667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flipH="1">
            <a:off x="7625784" y="2081993"/>
            <a:ext cx="26667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flipH="1">
            <a:off x="6320955" y="2773296"/>
            <a:ext cx="93701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H="1">
            <a:off x="7655426" y="2773296"/>
            <a:ext cx="93701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70368" y="2022539"/>
            <a:ext cx="1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547684" y="1995687"/>
            <a:ext cx="1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372200" y="1977987"/>
            <a:ext cx="1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130274" y="2024078"/>
            <a:ext cx="1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004487" y="1988486"/>
            <a:ext cx="1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759119" y="1973981"/>
            <a:ext cx="1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Скругленный прямоугольник 3"/>
          <p:cNvSpPr/>
          <p:nvPr/>
        </p:nvSpPr>
        <p:spPr>
          <a:xfrm>
            <a:off x="642510" y="2879665"/>
            <a:ext cx="914400" cy="51845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053694" y="2879665"/>
            <a:ext cx="914400" cy="51845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513584" y="2879665"/>
            <a:ext cx="914400" cy="51845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953744" y="2879665"/>
            <a:ext cx="914400" cy="51845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22955" y="1438084"/>
            <a:ext cx="368914" cy="36004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318689" y="2861767"/>
            <a:ext cx="914400" cy="51845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684994" y="2861767"/>
            <a:ext cx="914400" cy="51845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024158" y="2797830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187729" y="279783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75672" y="28071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87779" y="27939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74643" y="279783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819029" y="279392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72126" y="2787774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2510" y="1330333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8357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роектирование рекламных конструкций в Москве | ООО «Сверхновая»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79" r="2642" b="17120"/>
          <a:stretch/>
        </p:blipFill>
        <p:spPr bwMode="auto">
          <a:xfrm>
            <a:off x="395536" y="123479"/>
            <a:ext cx="8280920" cy="5040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51720" y="155429"/>
            <a:ext cx="64087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</a:t>
            </a:r>
            <a:r>
              <a:rPr lang="en-US" sz="5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63-bet</a:t>
            </a:r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5-topshiriq</a:t>
            </a:r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3035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войная волна 5"/>
          <p:cNvSpPr/>
          <p:nvPr/>
        </p:nvSpPr>
        <p:spPr>
          <a:xfrm>
            <a:off x="1691680" y="1117847"/>
            <a:ext cx="5616624" cy="2692696"/>
          </a:xfrm>
          <a:prstGeom prst="doubleWav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7434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35696" y="1537504"/>
            <a:ext cx="5687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To‘g‘ri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to‘rtburchakning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cm,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bo‘yi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cm.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santimetr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348406"/>
            <a:ext cx="48983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5-topshiriq.(63-bet)</a:t>
            </a: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72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Анимэ GIF рамка - Рамки для фото Красивые картинки анимаци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55776" y="1275606"/>
            <a:ext cx="64807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i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7200" b="1" i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sz="7200" b="1" i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i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7200" b="1" i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i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7200" b="1" i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7200" b="1" i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42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ин на доске С первым сентябрё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487"/>
            <a:ext cx="914400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483518"/>
            <a:ext cx="66156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Ko‘pburchak</a:t>
            </a:r>
            <a:r>
              <a:rPr lang="en-US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uning</a:t>
            </a:r>
            <a:r>
              <a:rPr lang="en-US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</a:t>
            </a:r>
            <a:r>
              <a:rPr lang="en-US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(9-dars)</a:t>
            </a:r>
            <a:endParaRPr lang="ru-RU" sz="5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5357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ин на доске С первым сентябрё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487"/>
            <a:ext cx="914400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352879"/>
            <a:ext cx="74888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topshiriqni</a:t>
            </a:r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		    </a:t>
            </a:r>
            <a:r>
              <a:rPr lang="en-US" sz="4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tekshirish</a:t>
            </a:r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62-bet</a:t>
            </a:r>
            <a:r>
              <a:rPr lang="en-US" sz="4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6-topshiriq</a:t>
            </a:r>
            <a:endParaRPr lang="en-US" sz="4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33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75657" y="344137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Ko‘pburchaklarni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chizamiz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(62-bet)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7768"/>
            <a:ext cx="75004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9735" y="362151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8" descr="Бабочка в png на прозрачном фо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385045" y="2114559"/>
            <a:ext cx="4850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P=2+8+8+2+8+8=36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Блок-схема: подготовка 13"/>
          <p:cNvSpPr/>
          <p:nvPr/>
        </p:nvSpPr>
        <p:spPr>
          <a:xfrm rot="16200000">
            <a:off x="1715890" y="1515186"/>
            <a:ext cx="1132257" cy="2520281"/>
          </a:xfrm>
          <a:prstGeom prst="flowChartPreparation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 rot="649938">
            <a:off x="1256915" y="3152240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612543">
            <a:off x="2506296" y="1836949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20833219">
            <a:off x="2513719" y="3181132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20833219">
            <a:off x="1256914" y="1836947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5400000">
            <a:off x="3278112" y="2543111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399841" y="2507372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85046" y="2720249"/>
            <a:ext cx="2518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P=36 (cm)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6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75657" y="344137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Ko‘pburchaklarni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chizamiz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(62-bet)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7768"/>
            <a:ext cx="75004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9735" y="362151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8" descr="Бабочка в png на прозрачном фо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Блок-схема: подготовка 6"/>
          <p:cNvSpPr/>
          <p:nvPr/>
        </p:nvSpPr>
        <p:spPr>
          <a:xfrm rot="16200000">
            <a:off x="1467523" y="2134452"/>
            <a:ext cx="1576813" cy="1584176"/>
          </a:xfrm>
          <a:prstGeom prst="flowChartPreparation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 rot="20428481">
            <a:off x="1293515" y="1826786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081285">
            <a:off x="2348838" y="1876523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809286">
            <a:off x="1338905" y="3477843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20621474">
            <a:off x="2348837" y="3484945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2866673" y="2682101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776997" y="2704453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58688" y="2091286"/>
            <a:ext cx="43204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P=4+2+2+4+2+2=16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P=16 (cm)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96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75657" y="344137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Ko‘pburchaklarni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chizamiz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(62-bet)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7768"/>
            <a:ext cx="75004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9735" y="362151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8" descr="Бабочка в png на прозрачном фо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657941" y="1880778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58688" y="2091286"/>
            <a:ext cx="43204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P=2+2+2+2+2=10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P=10 (cm)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5-конечная звезда 13"/>
          <p:cNvSpPr/>
          <p:nvPr/>
        </p:nvSpPr>
        <p:spPr>
          <a:xfrm>
            <a:off x="941047" y="1664448"/>
            <a:ext cx="2648199" cy="2059429"/>
          </a:xfrm>
          <a:prstGeom prst="star5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040742" y="1852554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7667" y="2707711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93069" y="2717113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13512" y="3301877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16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2732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75657" y="344137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Shakllarning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nimaga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				(62-bet)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7768"/>
            <a:ext cx="75004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9735" y="362151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8" descr="Бабочка в png на прозрачном фо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385045" y="2114559"/>
            <a:ext cx="4850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P=2+2+2+2=8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8520303">
            <a:off x="875672" y="1870528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85046" y="2720249"/>
            <a:ext cx="2518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P=8 (cm)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2346945">
            <a:off x="1378414" y="1971711"/>
            <a:ext cx="1782447" cy="1730911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02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2732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75657" y="344137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Shakllarning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nimaga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				(62-bet)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7768"/>
            <a:ext cx="75004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9735" y="362151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8" descr="Бабочка в png на прозрачном фо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385045" y="2114559"/>
            <a:ext cx="4850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P=3+3+3+3+4=16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67244" y="3473891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2167929">
            <a:off x="2439658" y="1739273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19958198">
            <a:off x="1083923" y="1704830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17411841">
            <a:off x="2842690" y="2866575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4974053">
            <a:off x="630667" y="2908985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85046" y="2720249"/>
            <a:ext cx="2518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P=16 (cm)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авильный пятиугольник 8"/>
          <p:cNvSpPr/>
          <p:nvPr/>
        </p:nvSpPr>
        <p:spPr>
          <a:xfrm>
            <a:off x="1137423" y="1918621"/>
            <a:ext cx="2172073" cy="1555270"/>
          </a:xfrm>
          <a:prstGeom prst="pentagon">
            <a:avLst/>
          </a:prstGeom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86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2732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75657" y="344137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Shakllarning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nimaga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				(62-bet)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7768"/>
            <a:ext cx="75004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9735" y="362151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8" descr="Бабочка в png на прозрачном фо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385045" y="2114559"/>
            <a:ext cx="4850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P=2+4+4+2+4+4=20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Блок-схема: подготовка 13"/>
          <p:cNvSpPr/>
          <p:nvPr/>
        </p:nvSpPr>
        <p:spPr>
          <a:xfrm rot="16200000">
            <a:off x="1528105" y="1608332"/>
            <a:ext cx="1507829" cy="2520281"/>
          </a:xfrm>
          <a:prstGeom prst="flowChartPreparation">
            <a:avLst/>
          </a:prstGeom>
          <a:solidFill>
            <a:srgbClr val="CC0066"/>
          </a:solidFill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 rot="649938">
            <a:off x="1088860" y="3360777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612543">
            <a:off x="2541113" y="1739273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20833219">
            <a:off x="2550270" y="3360777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20833219">
            <a:off x="1183991" y="1723281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5400000">
            <a:off x="3365258" y="2554390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313951" y="2515200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85046" y="2720249"/>
            <a:ext cx="2518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P=20 (cm)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69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282</Words>
  <Application>Microsoft Office PowerPoint</Application>
  <PresentationFormat>Экран (16:9)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23</cp:revision>
  <dcterms:created xsi:type="dcterms:W3CDTF">2021-10-21T14:32:51Z</dcterms:created>
  <dcterms:modified xsi:type="dcterms:W3CDTF">2021-10-25T11:17:28Z</dcterms:modified>
</cp:coreProperties>
</file>