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2" r:id="rId2"/>
    <p:sldId id="294" r:id="rId3"/>
    <p:sldId id="282" r:id="rId4"/>
    <p:sldId id="305" r:id="rId5"/>
    <p:sldId id="306" r:id="rId6"/>
    <p:sldId id="308" r:id="rId7"/>
    <p:sldId id="309" r:id="rId8"/>
    <p:sldId id="310" r:id="rId9"/>
    <p:sldId id="311" r:id="rId10"/>
    <p:sldId id="307" r:id="rId11"/>
    <p:sldId id="312" r:id="rId12"/>
    <p:sldId id="314" r:id="rId13"/>
    <p:sldId id="315" r:id="rId14"/>
    <p:sldId id="304" r:id="rId15"/>
    <p:sldId id="313" r:id="rId16"/>
    <p:sldId id="303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AF55A-5B14-489C-AC85-B8960DC55518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0B2D2-6405-416E-AD23-C7ED4CDB8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8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BD890-FDA6-429D-AD92-51DAD426DEF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jpe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Клипа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88" y="1604"/>
            <a:ext cx="9168488" cy="514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41962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66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7901" y="344136"/>
            <a:ext cx="52699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simmetrik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7544" y="397768"/>
            <a:ext cx="750048" cy="7200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9733" y="362149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очки фиолетовые ПНГ на Прозрачном Фоне - Скачать PNG очки фиолетовы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07" b="30551"/>
          <a:stretch/>
        </p:blipFill>
        <p:spPr bwMode="auto">
          <a:xfrm>
            <a:off x="595119" y="1576515"/>
            <a:ext cx="2032665" cy="88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ружка PNG, векторы, PSD и пнг для бесплатной загрузки |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8" b="99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841" y="1358539"/>
            <a:ext cx="1463852" cy="132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Бабочка в png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Бабочка мультфильм, оранжевая бабочка бабочки, кисть Footed Butterfly,  натуральный, насекомые png | PNGW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380" y="1500824"/>
            <a:ext cx="1739991" cy="117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внобедренный треугольник 6"/>
          <p:cNvSpPr/>
          <p:nvPr/>
        </p:nvSpPr>
        <p:spPr>
          <a:xfrm>
            <a:off x="623766" y="3075806"/>
            <a:ext cx="1577989" cy="1440159"/>
          </a:xfrm>
          <a:prstGeom prst="triangle">
            <a:avLst>
              <a:gd name="adj" fmla="val 10000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 descr="Смайлик смайлик смайлик, смайлик, компьютерные иконки png | PNGEg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13962"/>
            <a:ext cx="1788335" cy="152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процесс 7"/>
          <p:cNvSpPr/>
          <p:nvPr/>
        </p:nvSpPr>
        <p:spPr>
          <a:xfrm>
            <a:off x="4598821" y="3631376"/>
            <a:ext cx="1656184" cy="8286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8" name="Picture 14" descr="Кастрюля красная в горошек,эмалированная,для всех типов плит ElffCeramics  2866980 купить в интернет-магазине Wildberries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7" b="20698"/>
          <a:stretch/>
        </p:blipFill>
        <p:spPr bwMode="auto">
          <a:xfrm>
            <a:off x="6516216" y="3141570"/>
            <a:ext cx="1801053" cy="137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Бесплатный курс «Жизнь в ярких цветах: быстрый старт в профессии флориста»  - интенсив Skillbox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97" y="3057112"/>
            <a:ext cx="1733763" cy="140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16200000">
            <a:off x="571833" y="3442799"/>
            <a:ext cx="229452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66"/>
                </a:solidFill>
              </a:rPr>
              <a:t>-------------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2182745" y="3323839"/>
            <a:ext cx="229452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66"/>
                </a:solidFill>
              </a:rPr>
              <a:t>-------------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4279651" y="3497817"/>
            <a:ext cx="229452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66"/>
                </a:solidFill>
              </a:rPr>
              <a:t>-------------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464188" y="1307615"/>
            <a:ext cx="229452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66"/>
                </a:solidFill>
              </a:rPr>
              <a:t>-----------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2497429" y="1379623"/>
            <a:ext cx="229452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66"/>
                </a:solidFill>
              </a:rPr>
              <a:t>-----------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539992" y="1523639"/>
            <a:ext cx="229452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66"/>
                </a:solidFill>
              </a:rPr>
              <a:t>-----------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6469283" y="1570963"/>
            <a:ext cx="229452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66"/>
                </a:solidFill>
              </a:rPr>
              <a:t>--------------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6268184" y="3477585"/>
            <a:ext cx="229452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66"/>
                </a:solidFill>
              </a:rPr>
              <a:t>--------------</a:t>
            </a:r>
            <a:endParaRPr lang="ru-RU" sz="36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190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14112" y="401099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(62-bet)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7544" y="397768"/>
            <a:ext cx="750048" cy="7200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43607" y="2097391"/>
            <a:ext cx="720080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067694"/>
            <a:ext cx="720080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9733" y="362149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8104" y="2047605"/>
            <a:ext cx="720080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8" descr="Бабочка в png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98986" y="2069957"/>
            <a:ext cx="5345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	 	   70		       71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8303" y="1016299"/>
            <a:ext cx="675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+8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Дуга 9"/>
          <p:cNvSpPr/>
          <p:nvPr/>
        </p:nvSpPr>
        <p:spPr>
          <a:xfrm rot="19083197">
            <a:off x="3529566" y="2194788"/>
            <a:ext cx="2028575" cy="1489704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10" idx="2"/>
          </p:cNvCxnSpPr>
          <p:nvPr/>
        </p:nvCxnSpPr>
        <p:spPr>
          <a:xfrm>
            <a:off x="5298247" y="2261650"/>
            <a:ext cx="131462" cy="1238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Дуга 11"/>
          <p:cNvSpPr/>
          <p:nvPr/>
        </p:nvSpPr>
        <p:spPr>
          <a:xfrm rot="19083197">
            <a:off x="1281602" y="2180894"/>
            <a:ext cx="2028575" cy="1489704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stCxn id="12" idx="2"/>
          </p:cNvCxnSpPr>
          <p:nvPr/>
        </p:nvCxnSpPr>
        <p:spPr>
          <a:xfrm>
            <a:off x="3050283" y="2247756"/>
            <a:ext cx="131462" cy="1238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Дуга 16"/>
          <p:cNvSpPr/>
          <p:nvPr/>
        </p:nvSpPr>
        <p:spPr>
          <a:xfrm rot="19241101">
            <a:off x="-362512" y="1660989"/>
            <a:ext cx="6316744" cy="3727710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7" idx="2"/>
          </p:cNvCxnSpPr>
          <p:nvPr/>
        </p:nvCxnSpPr>
        <p:spPr>
          <a:xfrm>
            <a:off x="5239412" y="1523753"/>
            <a:ext cx="364428" cy="4593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83343" y="1384488"/>
            <a:ext cx="620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06560" y="1396967"/>
            <a:ext cx="620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20452" y="3075806"/>
            <a:ext cx="2481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63+7+1=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70518" y="307580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93239" y="3075805"/>
            <a:ext cx="141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70+1=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8476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14112" y="401099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(62-bet)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7544" y="397768"/>
            <a:ext cx="750048" cy="7200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43607" y="2097391"/>
            <a:ext cx="720080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067694"/>
            <a:ext cx="720080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9733" y="362149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8104" y="2047605"/>
            <a:ext cx="720080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8" descr="Бабочка в png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98986" y="2069957"/>
            <a:ext cx="4330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	 	   90		      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8303" y="1016299"/>
            <a:ext cx="675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Дуга 9"/>
          <p:cNvSpPr/>
          <p:nvPr/>
        </p:nvSpPr>
        <p:spPr>
          <a:xfrm rot="19083197">
            <a:off x="3529566" y="2194788"/>
            <a:ext cx="2028575" cy="1489704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10" idx="2"/>
          </p:cNvCxnSpPr>
          <p:nvPr/>
        </p:nvCxnSpPr>
        <p:spPr>
          <a:xfrm>
            <a:off x="5298247" y="2261650"/>
            <a:ext cx="131462" cy="1238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Дуга 11"/>
          <p:cNvSpPr/>
          <p:nvPr/>
        </p:nvSpPr>
        <p:spPr>
          <a:xfrm rot="19083197">
            <a:off x="1281602" y="2180894"/>
            <a:ext cx="2028575" cy="1489704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stCxn id="12" idx="2"/>
          </p:cNvCxnSpPr>
          <p:nvPr/>
        </p:nvCxnSpPr>
        <p:spPr>
          <a:xfrm>
            <a:off x="3050283" y="2247756"/>
            <a:ext cx="131462" cy="1238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Дуга 16"/>
          <p:cNvSpPr/>
          <p:nvPr/>
        </p:nvSpPr>
        <p:spPr>
          <a:xfrm rot="19241101">
            <a:off x="-362512" y="1660989"/>
            <a:ext cx="6316744" cy="3727710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7" idx="2"/>
          </p:cNvCxnSpPr>
          <p:nvPr/>
        </p:nvCxnSpPr>
        <p:spPr>
          <a:xfrm>
            <a:off x="5239412" y="1523753"/>
            <a:ext cx="364428" cy="4593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83343" y="1384488"/>
            <a:ext cx="620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06560" y="1396967"/>
            <a:ext cx="620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20452" y="3075806"/>
            <a:ext cx="195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86+4+3=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59832" y="3075806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90+3=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44978" y="204760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2912" y="307444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92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4" grpId="0"/>
      <p:bldP spid="25" grpId="0"/>
      <p:bldP spid="26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14112" y="401099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(62-bet)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7544" y="397768"/>
            <a:ext cx="750048" cy="7200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43607" y="2097391"/>
            <a:ext cx="720080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2067694"/>
            <a:ext cx="720080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9733" y="362149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8104" y="2047605"/>
            <a:ext cx="720080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8" descr="Бабочка в png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98986" y="2069957"/>
            <a:ext cx="4330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	 	   80		      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8303" y="1016299"/>
            <a:ext cx="675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+9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Дуга 9"/>
          <p:cNvSpPr/>
          <p:nvPr/>
        </p:nvSpPr>
        <p:spPr>
          <a:xfrm rot="19083197">
            <a:off x="3529566" y="2194788"/>
            <a:ext cx="2028575" cy="1489704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10" idx="2"/>
          </p:cNvCxnSpPr>
          <p:nvPr/>
        </p:nvCxnSpPr>
        <p:spPr>
          <a:xfrm>
            <a:off x="5298247" y="2261650"/>
            <a:ext cx="131462" cy="1238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Дуга 11"/>
          <p:cNvSpPr/>
          <p:nvPr/>
        </p:nvSpPr>
        <p:spPr>
          <a:xfrm rot="19083197">
            <a:off x="1281602" y="2180894"/>
            <a:ext cx="2028575" cy="1489704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stCxn id="12" idx="2"/>
          </p:cNvCxnSpPr>
          <p:nvPr/>
        </p:nvCxnSpPr>
        <p:spPr>
          <a:xfrm>
            <a:off x="3050283" y="2247756"/>
            <a:ext cx="131462" cy="1238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Дуга 16"/>
          <p:cNvSpPr/>
          <p:nvPr/>
        </p:nvSpPr>
        <p:spPr>
          <a:xfrm rot="19241101">
            <a:off x="-362512" y="1660989"/>
            <a:ext cx="6316744" cy="3727710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7" idx="2"/>
          </p:cNvCxnSpPr>
          <p:nvPr/>
        </p:nvCxnSpPr>
        <p:spPr>
          <a:xfrm>
            <a:off x="5239412" y="1523753"/>
            <a:ext cx="364428" cy="4593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83343" y="1384488"/>
            <a:ext cx="620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06560" y="1396967"/>
            <a:ext cx="620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+6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20452" y="3075806"/>
            <a:ext cx="195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74+6+3=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59832" y="3075806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80+3=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44978" y="204760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2912" y="307444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2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4" grpId="0"/>
      <p:bldP spid="25" grpId="0"/>
      <p:bldP spid="26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роектирование рекламных конструкций в Москве | ООО «Сверхновая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9" r="2642" b="17120"/>
          <a:stretch/>
        </p:blipFill>
        <p:spPr bwMode="auto">
          <a:xfrm>
            <a:off x="611560" y="123478"/>
            <a:ext cx="7711558" cy="504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155429"/>
            <a:ext cx="640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62-bet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6-topshiriq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784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7" y="344136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Ko‘pburchaklarni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chizamiz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perimetrini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7544" y="397768"/>
            <a:ext cx="750048" cy="7200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9733" y="362149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Бабочка в png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Блок-схема: подготовка 6"/>
          <p:cNvSpPr/>
          <p:nvPr/>
        </p:nvSpPr>
        <p:spPr>
          <a:xfrm rot="16200000">
            <a:off x="3927611" y="2308645"/>
            <a:ext cx="1576813" cy="1584176"/>
          </a:xfrm>
          <a:prstGeom prst="flowChartPreparation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20428481">
            <a:off x="3753603" y="2000979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1285">
            <a:off x="4808925" y="2050716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809286">
            <a:off x="3798992" y="3652036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621474">
            <a:off x="4808924" y="3659138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5326761" y="2856294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237085" y="2878647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подготовка 13"/>
          <p:cNvSpPr/>
          <p:nvPr/>
        </p:nvSpPr>
        <p:spPr>
          <a:xfrm rot="16200000">
            <a:off x="1377580" y="1770557"/>
            <a:ext cx="1132257" cy="2520281"/>
          </a:xfrm>
          <a:prstGeom prst="flowChartPreparation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516216" y="2067694"/>
            <a:ext cx="1944216" cy="1523893"/>
          </a:xfrm>
          <a:prstGeom prst="star5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 rot="649938">
            <a:off x="761378" y="3407612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612543">
            <a:off x="2211961" y="2092321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0833219">
            <a:off x="2175411" y="3444119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20833219">
            <a:off x="845681" y="2114205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2939803" y="2798484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61532" y="2762745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11" y="2131572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72200" y="2138469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18569" y="2798484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84368" y="2803314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84304" y="3365920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ature Landscape Background With Funny Design Suitable For Kid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1285866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E’TIBORINGIZ 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UCHUN  RAHMAT!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98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Школьные Принадлежности Пнг , Free Transparent Clipart - Clipart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Lamoda научит студентов ВШЭ комплаенсу и этике | Oborot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36" descr="Учительница на доске. | Премиум в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3999" cy="508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627534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Ko‘pburchak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perimetri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(8-dars)</a:t>
            </a:r>
            <a:r>
              <a:rPr lang="ru-RU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rame template with happy kid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r="2273" b="1061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53952" y="2219255"/>
            <a:ext cx="50223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61-bet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5-topshiriq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18229" y="353258"/>
            <a:ext cx="7524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Shakllarning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perimetrini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48064" y="1483848"/>
            <a:ext cx="2232248" cy="19442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7544" y="397768"/>
            <a:ext cx="750048" cy="7200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09733" y="362149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5478" y="1927096"/>
            <a:ext cx="2965739" cy="14367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23706" y="3574860"/>
            <a:ext cx="348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P=9+3+9+3=24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P=24 (cm)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915566"/>
            <a:ext cx="1199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7087096" y="2082594"/>
            <a:ext cx="1199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3599719" y="2326315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1255" y="1333067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98821" y="3579862"/>
            <a:ext cx="4093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P=10+10+10+10=40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P=40 (cm)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43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267494"/>
            <a:ext cx="6926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Eslaymiz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Shakllarning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ko‘pburchak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(61-bet)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7544" y="397768"/>
            <a:ext cx="750048" cy="7200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9733" y="362149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авильный пятиугольник 5"/>
          <p:cNvSpPr/>
          <p:nvPr/>
        </p:nvSpPr>
        <p:spPr>
          <a:xfrm>
            <a:off x="609733" y="2191485"/>
            <a:ext cx="1595307" cy="1479223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/>
          <p:cNvSpPr/>
          <p:nvPr/>
        </p:nvSpPr>
        <p:spPr>
          <a:xfrm rot="1572513">
            <a:off x="5438989" y="1983585"/>
            <a:ext cx="1111630" cy="2014583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одготовка 8"/>
          <p:cNvSpPr/>
          <p:nvPr/>
        </p:nvSpPr>
        <p:spPr>
          <a:xfrm>
            <a:off x="6876256" y="2269925"/>
            <a:ext cx="1669595" cy="1296144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14495" y="2189495"/>
            <a:ext cx="1490464" cy="14494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вырезанными соседними углами 10"/>
          <p:cNvSpPr/>
          <p:nvPr/>
        </p:nvSpPr>
        <p:spPr>
          <a:xfrm rot="5400000">
            <a:off x="2146567" y="2521953"/>
            <a:ext cx="1610506" cy="792088"/>
          </a:xfrm>
          <a:prstGeom prst="snip2SameRect">
            <a:avLst>
              <a:gd name="adj1" fmla="val 37252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119" y="1418861"/>
            <a:ext cx="69261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Ko‘pburchakning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perimetri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tomonlari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uzunliklari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yig‘indisiga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7544" y="397768"/>
            <a:ext cx="750048" cy="7200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9733" y="362149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одготовка 8"/>
          <p:cNvSpPr/>
          <p:nvPr/>
        </p:nvSpPr>
        <p:spPr>
          <a:xfrm rot="16200000">
            <a:off x="6386850" y="1215965"/>
            <a:ext cx="1482869" cy="1944216"/>
          </a:xfrm>
          <a:prstGeom prst="flowChartPreparati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0754088">
            <a:off x="6096584" y="1091085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081285">
            <a:off x="7297489" y="1157251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809286">
            <a:off x="6126724" y="2717896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953306">
            <a:off x="7297490" y="2717896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7904934" y="1907657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5" y="370551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cm+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cm+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cm+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cm+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cm+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cm=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5467325" y="1896605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5710" y="3716780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cm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63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53" y="-5095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3" y="471517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Ko‘pburchaklar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perimetri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7544" y="397768"/>
            <a:ext cx="750048" cy="7200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9733" y="362149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315787">
            <a:off x="809603" y="1651791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9348" y="2717896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0151" y="1208636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8203100" y="1972670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39552" y="1604586"/>
            <a:ext cx="2145256" cy="1166973"/>
          </a:xfrm>
          <a:prstGeom prst="triangle">
            <a:avLst>
              <a:gd name="adj" fmla="val 7340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ручное управление 9"/>
          <p:cNvSpPr/>
          <p:nvPr/>
        </p:nvSpPr>
        <p:spPr>
          <a:xfrm flipV="1">
            <a:off x="2771800" y="1685650"/>
            <a:ext cx="2592288" cy="1004844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2771800" y="1643369"/>
            <a:ext cx="576065" cy="112819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2655728" y="1926461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4611" y="2679753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3621197">
            <a:off x="2177568" y="1837974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3621197">
            <a:off x="4886891" y="1837975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ручной ввод 20"/>
          <p:cNvSpPr/>
          <p:nvPr/>
        </p:nvSpPr>
        <p:spPr>
          <a:xfrm flipV="1">
            <a:off x="6105179" y="1795232"/>
            <a:ext cx="2302870" cy="761000"/>
          </a:xfrm>
          <a:prstGeom prst="flowChartManualInp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5415035" y="1925933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23954" y="1312076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2579" y="2456286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568" y="3369014"/>
            <a:ext cx="447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 5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cm+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cm+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cm=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4524" y="3363838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cm 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4066" y="3985545"/>
            <a:ext cx="2204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P=12 (cm)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66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53" y="-5095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3" y="471517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Ko‘pburchaklar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perimetri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7544" y="397768"/>
            <a:ext cx="750048" cy="7200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9733" y="362149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315787">
            <a:off x="809603" y="1651791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9348" y="2717896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0151" y="1208636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8203100" y="1972670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5344" y="3435846"/>
            <a:ext cx="5665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 2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cm+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cm+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cm+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cm=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5179" y="3424005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cm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39552" y="1604586"/>
            <a:ext cx="2145256" cy="1166973"/>
          </a:xfrm>
          <a:prstGeom prst="triangle">
            <a:avLst>
              <a:gd name="adj" fmla="val 7340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ручное управление 9"/>
          <p:cNvSpPr/>
          <p:nvPr/>
        </p:nvSpPr>
        <p:spPr>
          <a:xfrm flipV="1">
            <a:off x="2771800" y="1685650"/>
            <a:ext cx="2592288" cy="1004844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2771800" y="1643369"/>
            <a:ext cx="576065" cy="112819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2655728" y="1926461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4611" y="2679753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3621197">
            <a:off x="2177568" y="1837974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3621197">
            <a:off x="4886891" y="1837975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ручной ввод 20"/>
          <p:cNvSpPr/>
          <p:nvPr/>
        </p:nvSpPr>
        <p:spPr>
          <a:xfrm flipV="1">
            <a:off x="6105179" y="1795232"/>
            <a:ext cx="2302870" cy="761000"/>
          </a:xfrm>
          <a:prstGeom prst="flowChartManualInp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5415035" y="1925933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23954" y="1312076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2579" y="2456286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7815" y="4011910"/>
            <a:ext cx="2204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P=14 (cm)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2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53" y="-5095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3" y="471517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Ko‘pburchaklar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perimetri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7544" y="397768"/>
            <a:ext cx="750048" cy="7200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9733" y="362149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315787">
            <a:off x="809603" y="1651791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9348" y="2717896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0151" y="1208636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8203100" y="1972670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39552" y="1604586"/>
            <a:ext cx="2145256" cy="1166973"/>
          </a:xfrm>
          <a:prstGeom prst="triangle">
            <a:avLst>
              <a:gd name="adj" fmla="val 7340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ручное управление 9"/>
          <p:cNvSpPr/>
          <p:nvPr/>
        </p:nvSpPr>
        <p:spPr>
          <a:xfrm flipV="1">
            <a:off x="2771800" y="1685650"/>
            <a:ext cx="2592288" cy="1004844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2771800" y="1643369"/>
            <a:ext cx="576065" cy="112819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2655728" y="1926461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4611" y="2679753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3621197">
            <a:off x="2177568" y="1837974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3621197">
            <a:off x="4886891" y="1837975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ручной ввод 20"/>
          <p:cNvSpPr/>
          <p:nvPr/>
        </p:nvSpPr>
        <p:spPr>
          <a:xfrm flipV="1">
            <a:off x="6105179" y="1795232"/>
            <a:ext cx="2302870" cy="761000"/>
          </a:xfrm>
          <a:prstGeom prst="flowChartManualInp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5415035" y="1925933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23954" y="1312076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2579" y="2456286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0730" y="3402454"/>
            <a:ext cx="6483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 1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cm+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cm+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cm+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cm=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3337" y="3911681"/>
            <a:ext cx="2204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P=17 (cm)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92352" y="3402454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cm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0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336</Words>
  <Application>Microsoft Office PowerPoint</Application>
  <PresentationFormat>Экран (16:9)</PresentationFormat>
  <Paragraphs>142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113</cp:revision>
  <dcterms:created xsi:type="dcterms:W3CDTF">2021-10-05T16:21:50Z</dcterms:created>
  <dcterms:modified xsi:type="dcterms:W3CDTF">2021-10-25T09:43:35Z</dcterms:modified>
</cp:coreProperties>
</file>