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2" r:id="rId2"/>
    <p:sldId id="294" r:id="rId3"/>
    <p:sldId id="282" r:id="rId4"/>
    <p:sldId id="302" r:id="rId5"/>
    <p:sldId id="303" r:id="rId6"/>
    <p:sldId id="304" r:id="rId7"/>
    <p:sldId id="305" r:id="rId8"/>
    <p:sldId id="306" r:id="rId9"/>
    <p:sldId id="307" r:id="rId10"/>
    <p:sldId id="301" r:id="rId11"/>
    <p:sldId id="308" r:id="rId12"/>
    <p:sldId id="28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AF55A-5B14-489C-AC85-B8960DC55518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0B2D2-6405-416E-AD23-C7ED4CDB8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86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88" y="1604"/>
            <a:ext cx="9168488" cy="51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41962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66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ector Color Material Escolar E Poster, Cor De Material Escolar, Poster,  Produtos De Aprendizagem Imagem PNG e PSD Para Download Gratuito | Школьные  фрески, Школьные темы, Школьные принадлеж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" y="0"/>
            <a:ext cx="913666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2139702"/>
            <a:ext cx="51845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	    61-bet. </a:t>
            </a:r>
          </a:p>
          <a:p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5-masala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777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229" y="353258"/>
            <a:ext cx="7524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92080" y="1635646"/>
            <a:ext cx="2880320" cy="25922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5478" y="1927096"/>
            <a:ext cx="2965739" cy="14367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04617" y="1359752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8184" y="1067364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7848276" y="2499201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3599719" y="2326315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95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88" y="1604"/>
            <a:ext cx="9168488" cy="51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6234" y="1563638"/>
            <a:ext cx="6336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	 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9469">
            <a:off x="247297" y="11273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9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1427925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ame template with happy ki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2273" b="1061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3952" y="2219255"/>
            <a:ext cx="5022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1648" y="349602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827584" y="2067694"/>
            <a:ext cx="1944216" cy="1825255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</p:cNvCxnSpPr>
          <p:nvPr/>
        </p:nvCxnSpPr>
        <p:spPr>
          <a:xfrm>
            <a:off x="1456868" y="2067694"/>
            <a:ext cx="522844" cy="182525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Равнобедренный треугольник 11"/>
          <p:cNvSpPr/>
          <p:nvPr/>
        </p:nvSpPr>
        <p:spPr>
          <a:xfrm>
            <a:off x="3203848" y="2053030"/>
            <a:ext cx="2160240" cy="1854583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5868144" y="2053030"/>
            <a:ext cx="2304256" cy="1854583"/>
          </a:xfrm>
          <a:prstGeom prst="triangle">
            <a:avLst>
              <a:gd name="adj" fmla="val 32367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12" idx="0"/>
          </p:cNvCxnSpPr>
          <p:nvPr/>
        </p:nvCxnSpPr>
        <p:spPr>
          <a:xfrm>
            <a:off x="3903053" y="2053030"/>
            <a:ext cx="732280" cy="18545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3" idx="0"/>
          </p:cNvCxnSpPr>
          <p:nvPr/>
        </p:nvCxnSpPr>
        <p:spPr>
          <a:xfrm>
            <a:off x="6613963" y="2053030"/>
            <a:ext cx="982373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3" idx="0"/>
          </p:cNvCxnSpPr>
          <p:nvPr/>
        </p:nvCxnSpPr>
        <p:spPr>
          <a:xfrm flipH="1">
            <a:off x="6444209" y="2053030"/>
            <a:ext cx="169754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3" idx="0"/>
          </p:cNvCxnSpPr>
          <p:nvPr/>
        </p:nvCxnSpPr>
        <p:spPr>
          <a:xfrm>
            <a:off x="6613963" y="2053030"/>
            <a:ext cx="321432" cy="18545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733299" y="2067694"/>
            <a:ext cx="169754" cy="183991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75468" y="4083918"/>
            <a:ext cx="892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3299" y="4083917"/>
            <a:ext cx="892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ta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89215" y="4061970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ta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6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1190" y="953423"/>
            <a:ext cx="489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to‘rtburchakning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726" y="1210798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166354" y="2332006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1600" y="1857129"/>
            <a:ext cx="2448272" cy="1404618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3568" y="555526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825757" y="51990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9726" y="321982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183454" y="2288843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1870" y="3808753"/>
            <a:ext cx="6112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cm + 17 cm + 5 cm + 17 cm 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76732" y="3795886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5767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1190" y="953423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726" y="915566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166354" y="2036774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14778" y="1520504"/>
            <a:ext cx="1728192" cy="1592544"/>
          </a:xfrm>
          <a:prstGeom prst="rect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3568" y="555526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825757" y="51990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8388" y="3070347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7477" y="1975112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7194" y="3592729"/>
            <a:ext cx="5817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 + 2 cm + 2 cm + 2 cm 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5516" y="357986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390774" y="1535354"/>
            <a:ext cx="0" cy="154984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81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229" y="353258"/>
            <a:ext cx="7524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perimetrlari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3511" y="963883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7731955" y="1944545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58777" y="1312677"/>
            <a:ext cx="2088232" cy="1916650"/>
          </a:xfrm>
          <a:prstGeom prst="rect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67451" y="1947836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5576" y="3360612"/>
            <a:ext cx="219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6+6+2+2=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81922" y="3328470"/>
            <a:ext cx="774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028384" y="1332663"/>
            <a:ext cx="0" cy="18700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318228" y="1610214"/>
            <a:ext cx="2965739" cy="1321576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3363604"/>
            <a:ext cx="685431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915816" y="3342822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3363838"/>
            <a:ext cx="221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3+3+3+3=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95925" y="3328470"/>
            <a:ext cx="774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48946" y="3413089"/>
            <a:ext cx="646979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39176" y="336360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87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229" y="353258"/>
            <a:ext cx="7524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uzunligiga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(60-bet)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75656" y="1817927"/>
            <a:ext cx="1440160" cy="1368152"/>
          </a:xfrm>
          <a:prstGeom prst="rect">
            <a:avLst/>
          </a:prstGeom>
          <a:solidFill>
            <a:srgbClr val="FF00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9733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4048" y="1766140"/>
            <a:ext cx="3020026" cy="1368152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88287" y="3662374"/>
            <a:ext cx="3071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92080" y="3710356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Зелёный карандаш, иконка в ПНГ формате » Скачать прозрачные PNG картинки и  изображ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D:\1615493916_green-pencil-icon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D:\1615493916_green-pencil-icon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Карандаш Написать Рисовать - Бесплатная векторная графика на Pixaba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Карандаш Написать Рисовать - Бесплатная векторная графика на Pixabay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11" descr="D:\pencil-3459514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8154">
            <a:off x="560459" y="1827695"/>
            <a:ext cx="1333453" cy="141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D:\pencil-3459514_960_7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68411">
            <a:off x="1537246" y="2694153"/>
            <a:ext cx="1358669" cy="144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 descr="D:\pencil-3459514_960_72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68411">
            <a:off x="5091774" y="2679087"/>
            <a:ext cx="1406474" cy="149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D:\pencil-3459514_960_7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68411">
            <a:off x="6617484" y="2681691"/>
            <a:ext cx="1382137" cy="146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D:\pencil-3459514_960_72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8154">
            <a:off x="4106857" y="1809344"/>
            <a:ext cx="1325088" cy="140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3550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362149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Hisoblamasdan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(60-bet)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7544" y="397768"/>
            <a:ext cx="750048" cy="72008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39552" y="36214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1487" y="1637387"/>
            <a:ext cx="3150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76+4        76+2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01928" y="2605233"/>
            <a:ext cx="685431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197752" y="1598771"/>
            <a:ext cx="646979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230385" y="1635646"/>
            <a:ext cx="685431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230385" y="2643758"/>
            <a:ext cx="685431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340579" y="2645499"/>
            <a:ext cx="2511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4+5        9-2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4048" y="1571665"/>
            <a:ext cx="3258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56-6         56+6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17012" y="2611691"/>
            <a:ext cx="3258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90+9        99-6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08444" y="143316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5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99091" y="2473191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5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56585" y="240717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5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0800000">
            <a:off x="6197752" y="1462013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&gt;</a:t>
            </a:r>
            <a:endParaRPr lang="ru-RU" sz="5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2675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183</Words>
  <Application>Microsoft Office PowerPoint</Application>
  <PresentationFormat>Экран (16:9)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97</cp:revision>
  <dcterms:created xsi:type="dcterms:W3CDTF">2021-10-05T16:21:50Z</dcterms:created>
  <dcterms:modified xsi:type="dcterms:W3CDTF">2021-10-20T14:59:41Z</dcterms:modified>
</cp:coreProperties>
</file>