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94" r:id="rId3"/>
    <p:sldId id="282" r:id="rId4"/>
    <p:sldId id="302" r:id="rId5"/>
    <p:sldId id="303" r:id="rId6"/>
    <p:sldId id="304" r:id="rId7"/>
    <p:sldId id="305" r:id="rId8"/>
    <p:sldId id="306" r:id="rId9"/>
    <p:sldId id="307" r:id="rId10"/>
    <p:sldId id="301" r:id="rId11"/>
    <p:sldId id="308" r:id="rId12"/>
    <p:sldId id="28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F55A-5B14-489C-AC85-B8960DC5551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B2D2-6405-416E-AD23-C7ED4CDB8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8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8" y="1604"/>
            <a:ext cx="9168488" cy="51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41962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66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Color Material Escolar E Poster, Cor De Material Escolar, Poster,  Produtos De Aprendizagem Imagem PNG e PSD Para Download Gratuito | Школьные  фрески, Школьные темы, Школьные принадлеж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" y="0"/>
            <a:ext cx="91366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139702"/>
            <a:ext cx="51845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    61-bet. </a:t>
            </a:r>
          </a:p>
          <a:p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5-masala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77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8229" y="353258"/>
            <a:ext cx="752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1635646"/>
            <a:ext cx="2880320" cy="259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478" y="1927096"/>
            <a:ext cx="2965739" cy="14367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04617" y="1359752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067364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848276" y="2499201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599719" y="2326315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8" y="1604"/>
            <a:ext cx="9168488" cy="51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6234" y="1563638"/>
            <a:ext cx="6336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ри воздушных шарика | Картинки, Армия, Праздни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469">
            <a:off x="247297" y="11273"/>
            <a:ext cx="1481458" cy="2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427925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endPara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ame template with happy ki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2273" b="106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3952" y="2219255"/>
            <a:ext cx="5022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1648" y="34960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27584" y="2067694"/>
            <a:ext cx="1944216" cy="1825255"/>
          </a:xfrm>
          <a:prstGeom prst="triangle">
            <a:avLst>
              <a:gd name="adj" fmla="val 323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>
            <a:off x="1456868" y="2067694"/>
            <a:ext cx="522844" cy="18252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3203848" y="2053030"/>
            <a:ext cx="2160240" cy="1854583"/>
          </a:xfrm>
          <a:prstGeom prst="triangle">
            <a:avLst>
              <a:gd name="adj" fmla="val 323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868144" y="2053030"/>
            <a:ext cx="2304256" cy="1854583"/>
          </a:xfrm>
          <a:prstGeom prst="triangle">
            <a:avLst>
              <a:gd name="adj" fmla="val 323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2" idx="0"/>
          </p:cNvCxnSpPr>
          <p:nvPr/>
        </p:nvCxnSpPr>
        <p:spPr>
          <a:xfrm>
            <a:off x="3903053" y="2053030"/>
            <a:ext cx="732280" cy="18545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0"/>
          </p:cNvCxnSpPr>
          <p:nvPr/>
        </p:nvCxnSpPr>
        <p:spPr>
          <a:xfrm>
            <a:off x="6613963" y="2053030"/>
            <a:ext cx="982373" cy="18399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0"/>
          </p:cNvCxnSpPr>
          <p:nvPr/>
        </p:nvCxnSpPr>
        <p:spPr>
          <a:xfrm flipH="1">
            <a:off x="6444209" y="2053030"/>
            <a:ext cx="169754" cy="18399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</p:cNvCxnSpPr>
          <p:nvPr/>
        </p:nvCxnSpPr>
        <p:spPr>
          <a:xfrm>
            <a:off x="6613963" y="2053030"/>
            <a:ext cx="321432" cy="18545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733299" y="2067694"/>
            <a:ext cx="169754" cy="18399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75468" y="4083918"/>
            <a:ext cx="892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ta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299" y="4083917"/>
            <a:ext cx="892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ta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9215" y="406197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ta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1190" y="953423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726" y="121079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cm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3166354" y="233200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857129"/>
            <a:ext cx="2448272" cy="140461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568" y="555526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25757" y="51990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726" y="321982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cm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83454" y="228884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870" y="3808753"/>
            <a:ext cx="611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 + 17 cm + 5 cm + 17 cm =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6732" y="3795886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76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1190" y="953423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Xuddi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726" y="91556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3166354" y="203677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14778" y="1520504"/>
            <a:ext cx="1728192" cy="1592544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568" y="555526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25757" y="51990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8388" y="30703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7477" y="197511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194" y="3592729"/>
            <a:ext cx="581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+ 2 cm + 2 cm + 2 cm =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5516" y="357986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90774" y="1535354"/>
            <a:ext cx="0" cy="15498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8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8229" y="353258"/>
            <a:ext cx="752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3511" y="96388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7731955" y="194454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58777" y="1312677"/>
            <a:ext cx="2088232" cy="1916650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67451" y="194783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3360612"/>
            <a:ext cx="219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6+6+2+2=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922" y="332847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028384" y="1332663"/>
            <a:ext cx="0" cy="1870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18228" y="1610214"/>
            <a:ext cx="2965739" cy="132157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363604"/>
            <a:ext cx="685431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915816" y="33428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3363838"/>
            <a:ext cx="22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3+3+3+3=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5925" y="332847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48946" y="3413089"/>
            <a:ext cx="646979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39176" y="33636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8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8229" y="353258"/>
            <a:ext cx="7524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qalam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(60-bet)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1817927"/>
            <a:ext cx="1440160" cy="1368152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766140"/>
            <a:ext cx="3020026" cy="136815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88287" y="3662374"/>
            <a:ext cx="3071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2080" y="371035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Зелёный карандаш, иконка в ПНГ формате » Скачать прозрачные PNG картинки и  изобра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:\1615493916_green-pencil-icon-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:\1615493916_green-pencil-icon-pn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андаш Написать Рисовать - Бесплатная векторная графика на Pixaba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Карандаш Написать Рисовать - Бесплатная векторная графика на Pixaba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11" descr="D:\pencil-3459514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8154">
            <a:off x="560459" y="1827695"/>
            <a:ext cx="1333453" cy="14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D:\pencil-3459514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8411">
            <a:off x="1537246" y="2694153"/>
            <a:ext cx="1358669" cy="14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D:\pencil-3459514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8411">
            <a:off x="5091774" y="2679087"/>
            <a:ext cx="1406474" cy="14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D:\pencil-3459514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8411">
            <a:off x="6617484" y="2681691"/>
            <a:ext cx="1382137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D:\pencil-3459514_960_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8154">
            <a:off x="4106857" y="1809344"/>
            <a:ext cx="1325088" cy="140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55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62149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Hisoblamasdan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(60-bet)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9552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1487" y="1637387"/>
            <a:ext cx="315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76+4        76+2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1928" y="2605233"/>
            <a:ext cx="685431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97752" y="1598771"/>
            <a:ext cx="646979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30385" y="1635646"/>
            <a:ext cx="685431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30385" y="2643758"/>
            <a:ext cx="685431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340579" y="2645499"/>
            <a:ext cx="251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4+5        9-2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1571665"/>
            <a:ext cx="325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56-6         56+6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7012" y="2611691"/>
            <a:ext cx="325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90+9        99-6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8444" y="14331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&gt;</a:t>
            </a:r>
            <a:endParaRPr lang="ru-RU" sz="54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9091" y="247319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&gt;</a:t>
            </a:r>
            <a:endParaRPr lang="ru-RU" sz="54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56585" y="240717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&gt;</a:t>
            </a:r>
            <a:endParaRPr lang="ru-RU" sz="54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0800000">
            <a:off x="6197752" y="1462013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&gt;</a:t>
            </a:r>
            <a:endParaRPr lang="ru-RU" sz="54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67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183</Words>
  <Application>Microsoft Office PowerPoint</Application>
  <PresentationFormat>Экран (16:9)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97</cp:revision>
  <dcterms:created xsi:type="dcterms:W3CDTF">2021-10-05T16:21:50Z</dcterms:created>
  <dcterms:modified xsi:type="dcterms:W3CDTF">2021-10-20T14:59:41Z</dcterms:modified>
</cp:coreProperties>
</file>