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8" r:id="rId4"/>
    <p:sldId id="260" r:id="rId5"/>
    <p:sldId id="267" r:id="rId6"/>
    <p:sldId id="266" r:id="rId7"/>
    <p:sldId id="265" r:id="rId8"/>
    <p:sldId id="269" r:id="rId9"/>
    <p:sldId id="271" r:id="rId10"/>
    <p:sldId id="272" r:id="rId11"/>
    <p:sldId id="264" r:id="rId12"/>
    <p:sldId id="270" r:id="rId13"/>
    <p:sldId id="261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n on раскра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" y="0"/>
            <a:ext cx="91403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419622"/>
            <a:ext cx="4968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6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7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7" y="-239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1151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Model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(59-bet)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47664" y="293179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1092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59" y="1726958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740721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84965" y="1785285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647" y="1779662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9241101">
            <a:off x="784329" y="2624518"/>
            <a:ext cx="3624694" cy="2749383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8" idx="2"/>
          </p:cNvCxnSpPr>
          <p:nvPr/>
        </p:nvCxnSpPr>
        <p:spPr>
          <a:xfrm>
            <a:off x="3998843" y="2850937"/>
            <a:ext cx="54503" cy="808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36096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91680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Дуга 33"/>
          <p:cNvSpPr/>
          <p:nvPr/>
        </p:nvSpPr>
        <p:spPr>
          <a:xfrm rot="19083197">
            <a:off x="3529566" y="2741043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2"/>
          </p:cNvCxnSpPr>
          <p:nvPr/>
        </p:nvCxnSpPr>
        <p:spPr>
          <a:xfrm>
            <a:off x="5298247" y="2807905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067944" y="2871764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06918" y="167232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3808" y="168393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29310" y="3245973"/>
            <a:ext cx="648072" cy="57606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48064" y="3238358"/>
            <a:ext cx="648072" cy="57606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3729310" y="3172447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8509" y="3166065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52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1" grpId="0"/>
      <p:bldP spid="4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me template with happy kids and blackboar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1" b="192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2659" y="843558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		59-bet. </a:t>
            </a: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5560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1648" y="349602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827584" y="2067694"/>
            <a:ext cx="1944216" cy="1825255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</p:cNvCxnSpPr>
          <p:nvPr/>
        </p:nvCxnSpPr>
        <p:spPr>
          <a:xfrm>
            <a:off x="1456868" y="2067694"/>
            <a:ext cx="522844" cy="182525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Равнобедренный треугольник 11"/>
          <p:cNvSpPr/>
          <p:nvPr/>
        </p:nvSpPr>
        <p:spPr>
          <a:xfrm>
            <a:off x="3203848" y="2053030"/>
            <a:ext cx="2160240" cy="1854583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5868144" y="2053030"/>
            <a:ext cx="2304256" cy="1854583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12" idx="0"/>
          </p:cNvCxnSpPr>
          <p:nvPr/>
        </p:nvCxnSpPr>
        <p:spPr>
          <a:xfrm>
            <a:off x="3903053" y="2053030"/>
            <a:ext cx="732280" cy="18545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3" idx="0"/>
          </p:cNvCxnSpPr>
          <p:nvPr/>
        </p:nvCxnSpPr>
        <p:spPr>
          <a:xfrm>
            <a:off x="6613963" y="2053030"/>
            <a:ext cx="982373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3" idx="0"/>
          </p:cNvCxnSpPr>
          <p:nvPr/>
        </p:nvCxnSpPr>
        <p:spPr>
          <a:xfrm flipH="1">
            <a:off x="6444209" y="2053030"/>
            <a:ext cx="169754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3" idx="0"/>
          </p:cNvCxnSpPr>
          <p:nvPr/>
        </p:nvCxnSpPr>
        <p:spPr>
          <a:xfrm>
            <a:off x="6613963" y="2053030"/>
            <a:ext cx="321432" cy="18545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733299" y="2067694"/>
            <a:ext cx="169754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2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фоны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1"/>
            <a:ext cx="9144000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432363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6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304637"/>
            <a:ext cx="59046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(6-dars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506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me template with happy kids and blackboar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6131" r="2273" b="192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2659" y="843558"/>
            <a:ext cx="55446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58-bet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733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5439" y="385376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6256" y="2139702"/>
            <a:ext cx="1953522" cy="273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0" descr="Набор геометрический малый ErichKrause &amp;quot;Neon&amp;quot; (угольник- 3 штуки, линейка -  15 см, транспортир), жёлтый (49563) - Купить по цене от 75.00 руб. |  Интернет магазин SIMA-LAND.R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5" t="2635" r="6618" b="60695"/>
          <a:stretch/>
        </p:blipFill>
        <p:spPr bwMode="auto">
          <a:xfrm rot="2697795">
            <a:off x="6305069" y="3546099"/>
            <a:ext cx="934646" cy="101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859782"/>
            <a:ext cx="1656184" cy="1592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2859782"/>
            <a:ext cx="2448272" cy="15925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83491" y="2335169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1686" y="2322432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2672030" y="3363837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79512" y="3363837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95486"/>
            <a:ext cx="8166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(59-bet)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2078003"/>
            <a:ext cx="1309242" cy="1275588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5999575" y="2407335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33801" y="1409958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8627" y="3478938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33801" y="1980909"/>
            <a:ext cx="917920" cy="1598514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944084" y="3257531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18007" y="1556298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ручной ввод 5"/>
          <p:cNvSpPr/>
          <p:nvPr/>
        </p:nvSpPr>
        <p:spPr>
          <a:xfrm>
            <a:off x="3360958" y="2507197"/>
            <a:ext cx="2088232" cy="753006"/>
          </a:xfrm>
          <a:prstGeom prst="flowChartManualInpu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116097" y="3144649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19203" y="2052230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346069" y="2507412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5400000">
            <a:off x="1858238" y="2407335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2618567" y="2700680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5400000">
            <a:off x="5194869" y="2553858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5400000">
            <a:off x="7847999" y="2370390"/>
            <a:ext cx="971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42087" y="1427454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63321" y="2613717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21428961">
            <a:off x="3469560" y="2010066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10959" y="3217328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5230435">
            <a:off x="4821094" y="2779459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6379841">
            <a:off x="2655504" y="277946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034228">
            <a:off x="6029229" y="247239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18007" y="153763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870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19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23" grpId="0"/>
      <p:bldP spid="24" grpId="0"/>
      <p:bldP spid="25" grpId="0"/>
      <p:bldP spid="26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504" y="19548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nomlanadi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4288" y="2542946"/>
            <a:ext cx="1665490" cy="233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267912" y="2192838"/>
            <a:ext cx="2448272" cy="159254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945994" y="2168219"/>
            <a:ext cx="0" cy="16276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267912" y="1995686"/>
            <a:ext cx="24482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72083" y="1395815"/>
            <a:ext cx="788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3784436" y="2689665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39552" y="441707"/>
            <a:ext cx="720080" cy="70788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71926" y="441707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134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95486"/>
            <a:ext cx="8166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4288" y="2542946"/>
            <a:ext cx="1665490" cy="233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211960" y="1833949"/>
            <a:ext cx="1656184" cy="159254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823445"/>
            <a:ext cx="2448272" cy="159254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347864" y="1798826"/>
            <a:ext cx="0" cy="16276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12160" y="1788322"/>
            <a:ext cx="0" cy="16276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55576" y="1683614"/>
            <a:ext cx="24482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5400000">
            <a:off x="5851028" y="2216830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5656" y="1203598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3146117" y="2368611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1926" y="3579423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P=5+4+5+4=18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1926" y="4160281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P=18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20225" y="4160281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P=16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54846" y="357550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P=4+4+4+4=16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158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7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1151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Model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(59-bet)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47664" y="293179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1092" y="311850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6625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59" y="1726958"/>
            <a:ext cx="986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740721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62639" y="3184417"/>
            <a:ext cx="648072" cy="57606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647" y="1828260"/>
            <a:ext cx="648072" cy="5760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9241101">
            <a:off x="784329" y="2624518"/>
            <a:ext cx="3624694" cy="2749383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8" idx="2"/>
          </p:cNvCxnSpPr>
          <p:nvPr/>
        </p:nvCxnSpPr>
        <p:spPr>
          <a:xfrm>
            <a:off x="3998843" y="2850937"/>
            <a:ext cx="54503" cy="808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36096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91680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Дуга 33"/>
          <p:cNvSpPr/>
          <p:nvPr/>
        </p:nvSpPr>
        <p:spPr>
          <a:xfrm rot="19083197">
            <a:off x="3529566" y="2741043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2"/>
          </p:cNvCxnSpPr>
          <p:nvPr/>
        </p:nvCxnSpPr>
        <p:spPr>
          <a:xfrm>
            <a:off x="5298247" y="2807905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607063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067944" y="2871764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695479" y="174072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77039" y="4031541"/>
            <a:ext cx="2914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46+30+8=84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3315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1151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Model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(59-bet)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47664" y="293179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1092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6625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59" y="1726958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740721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84965" y="1785285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647" y="1779662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9241101">
            <a:off x="784329" y="2624518"/>
            <a:ext cx="3624694" cy="2749383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8" idx="2"/>
          </p:cNvCxnSpPr>
          <p:nvPr/>
        </p:nvCxnSpPr>
        <p:spPr>
          <a:xfrm>
            <a:off x="3998843" y="2850937"/>
            <a:ext cx="54503" cy="808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36096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91680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Дуга 33"/>
          <p:cNvSpPr/>
          <p:nvPr/>
        </p:nvSpPr>
        <p:spPr>
          <a:xfrm rot="19083197">
            <a:off x="3529566" y="2741043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2"/>
          </p:cNvCxnSpPr>
          <p:nvPr/>
        </p:nvCxnSpPr>
        <p:spPr>
          <a:xfrm>
            <a:off x="5298247" y="2807905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704532" y="313195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067944" y="2871764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13110" y="171375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0187" y="171858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90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202</Words>
  <Application>Microsoft Office PowerPoint</Application>
  <PresentationFormat>Экран (16:9)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21</cp:revision>
  <dcterms:created xsi:type="dcterms:W3CDTF">2021-10-19T13:41:14Z</dcterms:created>
  <dcterms:modified xsi:type="dcterms:W3CDTF">2021-10-26T03:59:37Z</dcterms:modified>
</cp:coreProperties>
</file>