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8" r:id="rId4"/>
    <p:sldId id="260" r:id="rId5"/>
    <p:sldId id="267" r:id="rId6"/>
    <p:sldId id="266" r:id="rId7"/>
    <p:sldId id="265" r:id="rId8"/>
    <p:sldId id="269" r:id="rId9"/>
    <p:sldId id="271" r:id="rId10"/>
    <p:sldId id="272" r:id="rId11"/>
    <p:sldId id="264" r:id="rId12"/>
    <p:sldId id="270" r:id="rId13"/>
    <p:sldId id="261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n on раскра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0"/>
            <a:ext cx="91403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419622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7" y="-239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Model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(59-bet)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2931790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1092" y="31185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59" y="172695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1740721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4965" y="1785285"/>
            <a:ext cx="64807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9647" y="1779662"/>
            <a:ext cx="64807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9241101">
            <a:off x="784329" y="2624518"/>
            <a:ext cx="3624694" cy="2749383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8" idx="2"/>
          </p:cNvCxnSpPr>
          <p:nvPr/>
        </p:nvCxnSpPr>
        <p:spPr>
          <a:xfrm>
            <a:off x="3998843" y="2850937"/>
            <a:ext cx="54503" cy="80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36096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19083197">
            <a:off x="3529566" y="2741043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4" idx="2"/>
          </p:cNvCxnSpPr>
          <p:nvPr/>
        </p:nvCxnSpPr>
        <p:spPr>
          <a:xfrm>
            <a:off x="5298247" y="2807905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67944" y="2871764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06918" y="167232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16839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9310" y="3245973"/>
            <a:ext cx="648072" cy="57606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48064" y="3238358"/>
            <a:ext cx="648072" cy="57606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729310" y="317244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8509" y="316606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  <p:bldP spid="4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me template with happy kids and blackboar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 b="1922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2659" y="843558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		59-bet. </a:t>
            </a: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6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1648" y="34960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27584" y="2067694"/>
            <a:ext cx="1944216" cy="1825255"/>
          </a:xfrm>
          <a:prstGeom prst="triangle">
            <a:avLst>
              <a:gd name="adj" fmla="val 323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>
            <a:off x="1456868" y="2067694"/>
            <a:ext cx="522844" cy="18252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3203848" y="2053030"/>
            <a:ext cx="2160240" cy="1854583"/>
          </a:xfrm>
          <a:prstGeom prst="triangle">
            <a:avLst>
              <a:gd name="adj" fmla="val 323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868144" y="2053030"/>
            <a:ext cx="2304256" cy="1854583"/>
          </a:xfrm>
          <a:prstGeom prst="triangle">
            <a:avLst>
              <a:gd name="adj" fmla="val 323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2" idx="0"/>
          </p:cNvCxnSpPr>
          <p:nvPr/>
        </p:nvCxnSpPr>
        <p:spPr>
          <a:xfrm>
            <a:off x="3903053" y="2053030"/>
            <a:ext cx="732280" cy="18545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0"/>
          </p:cNvCxnSpPr>
          <p:nvPr/>
        </p:nvCxnSpPr>
        <p:spPr>
          <a:xfrm>
            <a:off x="6613963" y="2053030"/>
            <a:ext cx="982373" cy="18399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0"/>
          </p:cNvCxnSpPr>
          <p:nvPr/>
        </p:nvCxnSpPr>
        <p:spPr>
          <a:xfrm flipH="1">
            <a:off x="6444209" y="2053030"/>
            <a:ext cx="169754" cy="18399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0"/>
          </p:cNvCxnSpPr>
          <p:nvPr/>
        </p:nvCxnSpPr>
        <p:spPr>
          <a:xfrm>
            <a:off x="6613963" y="2053030"/>
            <a:ext cx="321432" cy="18545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733299" y="2067694"/>
            <a:ext cx="169754" cy="18399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ские ф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1"/>
            <a:ext cx="9144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432363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6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304637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(6-dars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50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me template with happy kids and blackboar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6131" r="2273" b="1922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2659" y="843558"/>
            <a:ext cx="55446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58-bet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73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439" y="38537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6256" y="2139702"/>
            <a:ext cx="1953522" cy="273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0" descr="Набор геометрический малый ErichKrause &amp;quot;Neon&amp;quot; (угольник- 3 штуки, линейка -  15 см, транспортир), жёлтый (49563) - Купить по цене от 75.00 руб. |  Интернет магазин SIMA-LAND.R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5" t="2635" r="6618" b="60695"/>
          <a:stretch/>
        </p:blipFill>
        <p:spPr bwMode="auto">
          <a:xfrm rot="2697795">
            <a:off x="6305069" y="3546099"/>
            <a:ext cx="934646" cy="10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859782"/>
            <a:ext cx="1656184" cy="1592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859782"/>
            <a:ext cx="2448272" cy="15925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3491" y="233516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1686" y="2322432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672030" y="3363837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79512" y="3363837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95486"/>
            <a:ext cx="816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uzunliklarini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(59-bet)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2078003"/>
            <a:ext cx="1309242" cy="127558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999575" y="2407335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3801" y="140995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8627" y="347893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3801" y="1980909"/>
            <a:ext cx="917920" cy="159851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944084" y="3257531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8007" y="155629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3360958" y="2507197"/>
            <a:ext cx="2088232" cy="753006"/>
          </a:xfrm>
          <a:prstGeom prst="flowChartManualInpu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116097" y="3144649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9203" y="2052230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46069" y="2507412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1858238" y="2407335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618567" y="2700680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5194869" y="2553858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7847999" y="2370390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087" y="1427454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3321" y="2613717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428961">
            <a:off x="3469560" y="2010066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0959" y="321732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5230435">
            <a:off x="4821094" y="2779459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379841">
            <a:off x="2655504" y="2779460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034228">
            <a:off x="6029229" y="2472391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8007" y="153763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87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9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3" grpId="0"/>
      <p:bldP spid="24" grpId="0"/>
      <p:bldP spid="25" grpId="0"/>
      <p:bldP spid="26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4504" y="19548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to‘rtburchakning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nomlanadi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88" y="2542946"/>
            <a:ext cx="1665490" cy="233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67912" y="2192838"/>
            <a:ext cx="2448272" cy="15925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45994" y="2168219"/>
            <a:ext cx="0" cy="16276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67912" y="1995686"/>
            <a:ext cx="24482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72083" y="1395815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784436" y="2689665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441707"/>
            <a:ext cx="720080" cy="707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1926" y="441707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134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95486"/>
            <a:ext cx="816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uzunliklari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88" y="2542946"/>
            <a:ext cx="1665490" cy="233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1960" y="1833949"/>
            <a:ext cx="1656184" cy="15925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823445"/>
            <a:ext cx="2448272" cy="15925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347864" y="1798826"/>
            <a:ext cx="0" cy="16276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2160" y="1788322"/>
            <a:ext cx="0" cy="16276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5576" y="1683614"/>
            <a:ext cx="24482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5851028" y="221683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120359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146117" y="236861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926" y="357942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P=5+4+5+4=18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926" y="416028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P=18 (cm)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0225" y="416028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P=16 (cm)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4846" y="357550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P=4+4+4+4=16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15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Model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(59-bet)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2931790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1092" y="31185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6625" y="31185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59" y="1726958"/>
            <a:ext cx="986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1740721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2639" y="3184417"/>
            <a:ext cx="648072" cy="57606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9647" y="1828260"/>
            <a:ext cx="648072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9241101">
            <a:off x="784329" y="2624518"/>
            <a:ext cx="3624694" cy="2749383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8" idx="2"/>
          </p:cNvCxnSpPr>
          <p:nvPr/>
        </p:nvCxnSpPr>
        <p:spPr>
          <a:xfrm>
            <a:off x="3998843" y="2850937"/>
            <a:ext cx="54503" cy="80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36096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19083197">
            <a:off x="3529566" y="2741043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4" idx="2"/>
          </p:cNvCxnSpPr>
          <p:nvPr/>
        </p:nvCxnSpPr>
        <p:spPr>
          <a:xfrm>
            <a:off x="5298247" y="2807905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07063" y="31185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067944" y="2871764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95479" y="174072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77039" y="4031541"/>
            <a:ext cx="291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46+30+8=84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31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6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151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Model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(59-bet)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2931790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1092" y="31185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6625" y="31185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59" y="172695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1740721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4965" y="1785285"/>
            <a:ext cx="64807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09647" y="1779662"/>
            <a:ext cx="64807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9241101">
            <a:off x="784329" y="2624518"/>
            <a:ext cx="3624694" cy="2749383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8" idx="2"/>
          </p:cNvCxnSpPr>
          <p:nvPr/>
        </p:nvCxnSpPr>
        <p:spPr>
          <a:xfrm>
            <a:off x="3998843" y="2850937"/>
            <a:ext cx="54503" cy="80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36096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2862927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19083197">
            <a:off x="3529566" y="2741043"/>
            <a:ext cx="2028575" cy="14897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4" idx="2"/>
          </p:cNvCxnSpPr>
          <p:nvPr/>
        </p:nvCxnSpPr>
        <p:spPr>
          <a:xfrm>
            <a:off x="5298247" y="2807905"/>
            <a:ext cx="131462" cy="123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04532" y="313195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067944" y="2871764"/>
            <a:ext cx="0" cy="132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13110" y="171375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0187" y="17185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202</Words>
  <Application>Microsoft Office PowerPoint</Application>
  <PresentationFormat>Экран (16:9)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21</cp:revision>
  <dcterms:created xsi:type="dcterms:W3CDTF">2021-10-19T13:41:14Z</dcterms:created>
  <dcterms:modified xsi:type="dcterms:W3CDTF">2021-10-26T03:59:37Z</dcterms:modified>
</cp:coreProperties>
</file>