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11" r:id="rId2"/>
    <p:sldId id="312" r:id="rId3"/>
    <p:sldId id="313" r:id="rId4"/>
    <p:sldId id="316" r:id="rId5"/>
    <p:sldId id="310" r:id="rId6"/>
    <p:sldId id="319" r:id="rId7"/>
    <p:sldId id="317" r:id="rId8"/>
    <p:sldId id="318" r:id="rId9"/>
    <p:sldId id="302" r:id="rId10"/>
    <p:sldId id="304" r:id="rId11"/>
    <p:sldId id="315" r:id="rId12"/>
    <p:sldId id="303" r:id="rId13"/>
    <p:sldId id="294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88FC93"/>
    <a:srgbClr val="FF00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-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D22AC-E833-4631-BE2E-B6AFCD08FA82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75ADD-F97F-426F-995C-99F3C526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235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фоторамки для фотошоп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1" name="Picture 3" descr="D:\ramki-shkola_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81" y="-10056"/>
            <a:ext cx="9051894" cy="515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60428" y="127560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2235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7" y="-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78311"/>
            <a:ext cx="82089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uzunliklarini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(58-bet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4080" y="3725619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P=28 (cm)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4080" y="3233547"/>
            <a:ext cx="3558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P=10+10+4+4=28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7381" y="3222191"/>
            <a:ext cx="3377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P=5+5+5+5=20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35696" y="1388138"/>
            <a:ext cx="1074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09652" y="1469594"/>
            <a:ext cx="1386937" cy="13063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187624" y="1872225"/>
            <a:ext cx="2232248" cy="987557"/>
          </a:xfrm>
          <a:prstGeom prst="rect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419872" y="216597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3669" y="2127248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35696" y="2819133"/>
            <a:ext cx="1071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26443" y="987574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96589" y="1819328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78402" y="2698971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34316" y="1883982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07381" y="3679346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P=20 (cm)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04914" y="4155925"/>
            <a:ext cx="1502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28&gt;20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5849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34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Детское) для оформления стендов,рисования + ...) 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2"/>
            <a:ext cx="9144000" cy="514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уратино |Рамки с героями мультфильмов | ФОТОШОП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2"/>
            <a:ext cx="9144000" cy="514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436377">
            <a:off x="2990353" y="1466438"/>
            <a:ext cx="55305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58-bet. 5-topshiriq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850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483518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9AEA161-3C7A-48EB-BFE3-66693D72C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" b="98519" l="2927" r="100000">
                        <a14:foregroundMark x1="70854" y1="84408" x2="74390" y2="91638"/>
                        <a14:foregroundMark x1="44878" y1="85453" x2="44878" y2="89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24128" y="2179055"/>
            <a:ext cx="1953522" cy="2734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0" descr="Набор геометрический малый ErichKrause &amp;quot;Neon&amp;quot; (угольник- 3 штуки, линейка -  15 см, транспортир), жёлтый (49563) - Купить по цене от 75.00 руб. |  Интернет магазин SIMA-LAND.RU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15" t="2635" r="6618" b="60695"/>
          <a:stretch/>
        </p:blipFill>
        <p:spPr bwMode="auto">
          <a:xfrm rot="2697795">
            <a:off x="5152942" y="3605945"/>
            <a:ext cx="934646" cy="101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53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юбители книг | Идеи для обустройства класса, Школьные идеи, Дошкольн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8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2156251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2859782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3147814"/>
            <a:ext cx="3294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6149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фоторамки для фотошоп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1" name="Picture 3" descr="D:\ramki-shkola_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81" y="-10056"/>
            <a:ext cx="9051894" cy="515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4" y="843558"/>
            <a:ext cx="55446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(5-dars)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05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Мальчик рисует рамка | Рамки, Мальчики, Детск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235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27784" y="1131590"/>
            <a:ext cx="56886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7824" y="2616229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57-bet. 6-topshiriq</a:t>
            </a:r>
            <a:endParaRPr lang="ru-RU" sz="4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1383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636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69232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shakllardan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(57-bet)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584609" y="2143510"/>
            <a:ext cx="720080" cy="468488"/>
          </a:xfrm>
          <a:prstGeom prst="triangle">
            <a:avLst>
              <a:gd name="adj" fmla="val 0"/>
            </a:avLst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304689" y="2501798"/>
            <a:ext cx="720080" cy="67547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18309691">
            <a:off x="1094197" y="1776716"/>
            <a:ext cx="870767" cy="468488"/>
          </a:xfrm>
          <a:prstGeom prst="triangle">
            <a:avLst>
              <a:gd name="adj" fmla="val 49891"/>
            </a:avLst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flipV="1">
            <a:off x="2024769" y="2092322"/>
            <a:ext cx="576064" cy="533075"/>
          </a:xfrm>
          <a:prstGeom prst="triangle">
            <a:avLst>
              <a:gd name="adj" fmla="val 0"/>
            </a:avLst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2097593" y="2501797"/>
            <a:ext cx="864096" cy="468488"/>
          </a:xfrm>
          <a:prstGeom prst="triangle">
            <a:avLst>
              <a:gd name="adj" fmla="val 55372"/>
            </a:avLst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5400000" flipV="1">
            <a:off x="2077130" y="3186053"/>
            <a:ext cx="576064" cy="576064"/>
          </a:xfrm>
          <a:prstGeom prst="triangle">
            <a:avLst>
              <a:gd name="adj" fmla="val 0"/>
            </a:avLst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9378151">
            <a:off x="457404" y="2900323"/>
            <a:ext cx="785417" cy="468488"/>
          </a:xfrm>
          <a:prstGeom prst="triangle">
            <a:avLst>
              <a:gd name="adj" fmla="val 46143"/>
            </a:avLst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664729" y="3186053"/>
            <a:ext cx="0" cy="63277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60992" y="3939902"/>
            <a:ext cx="0" cy="63277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299635" y="3762117"/>
            <a:ext cx="361357" cy="511691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700575" y="3558074"/>
            <a:ext cx="397018" cy="504086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995936" y="3651870"/>
            <a:ext cx="0" cy="63277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995936" y="2818182"/>
            <a:ext cx="0" cy="63277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3203848" y="2651036"/>
            <a:ext cx="720080" cy="6559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067944" y="2643757"/>
            <a:ext cx="720080" cy="663179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635896" y="2032547"/>
            <a:ext cx="720080" cy="639481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444208" y="3320325"/>
            <a:ext cx="720080" cy="6898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720166" y="3320325"/>
            <a:ext cx="720080" cy="6898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004048" y="3306937"/>
            <a:ext cx="720080" cy="6898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364088" y="2622924"/>
            <a:ext cx="720080" cy="6898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228184" y="3932532"/>
            <a:ext cx="720080" cy="64013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292080" y="3932532"/>
            <a:ext cx="720080" cy="64013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355235" y="2143510"/>
            <a:ext cx="433802" cy="14020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7789038" y="1564059"/>
            <a:ext cx="648072" cy="468488"/>
          </a:xfrm>
          <a:prstGeom prst="triangle">
            <a:avLst>
              <a:gd name="adj" fmla="val 0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 flipH="1">
            <a:off x="7092279" y="1566068"/>
            <a:ext cx="696759" cy="468488"/>
          </a:xfrm>
          <a:prstGeom prst="triangle">
            <a:avLst>
              <a:gd name="adj" fmla="val 0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7355235" y="2025061"/>
            <a:ext cx="867605" cy="11844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801425" y="2145552"/>
            <a:ext cx="421415" cy="13816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7367622" y="2283717"/>
            <a:ext cx="210707" cy="21808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7367621" y="2453947"/>
            <a:ext cx="210707" cy="21808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376541" y="2679131"/>
            <a:ext cx="210707" cy="21808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590718" y="2679132"/>
            <a:ext cx="293650" cy="21550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892041" y="2672028"/>
            <a:ext cx="330710" cy="21550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7590718" y="2573820"/>
            <a:ext cx="388082" cy="9820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878750" y="2573822"/>
            <a:ext cx="293650" cy="9820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7978800" y="2284149"/>
            <a:ext cx="108524" cy="19082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8087325" y="2284149"/>
            <a:ext cx="135516" cy="19082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087235" y="2474970"/>
            <a:ext cx="135516" cy="19082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7978800" y="2472670"/>
            <a:ext cx="106939" cy="20646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7342697" y="2025061"/>
            <a:ext cx="16922" cy="8695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8222841" y="2042425"/>
            <a:ext cx="10838" cy="8451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7353913" y="2887530"/>
            <a:ext cx="868928" cy="8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39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78311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4160" y="1924482"/>
            <a:ext cx="2008709" cy="187371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11685" y="2861340"/>
            <a:ext cx="39000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95536" y="2861340"/>
            <a:ext cx="39000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1614877" y="1780868"/>
            <a:ext cx="0" cy="28722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622272" y="3643941"/>
            <a:ext cx="0" cy="28722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" name="Picture 16" descr="Учителю. Реплевский детский сад - средняя школ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7" b="100000" l="98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-2997"/>
          <a:stretch/>
        </p:blipFill>
        <p:spPr bwMode="auto">
          <a:xfrm>
            <a:off x="6948262" y="1572960"/>
            <a:ext cx="1656185" cy="31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ая выноска 10"/>
          <p:cNvSpPr/>
          <p:nvPr/>
        </p:nvSpPr>
        <p:spPr>
          <a:xfrm>
            <a:off x="2915816" y="1131590"/>
            <a:ext cx="4032447" cy="1729749"/>
          </a:xfrm>
          <a:prstGeom prst="wedgeRectCallout">
            <a:avLst>
              <a:gd name="adj1" fmla="val 67338"/>
              <a:gd name="adj2" fmla="val 27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5816" y="1324317"/>
            <a:ext cx="4251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Kvadratning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endParaRPr lang="en-US" sz="3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74838" y="3281588"/>
            <a:ext cx="1001515" cy="3623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4627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78311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2580" y="2896979"/>
            <a:ext cx="2924681" cy="147497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2887295"/>
            <a:ext cx="2924681" cy="147497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>
            <a:endCxn id="14" idx="3"/>
          </p:cNvCxnSpPr>
          <p:nvPr/>
        </p:nvCxnSpPr>
        <p:spPr>
          <a:xfrm>
            <a:off x="611560" y="3624780"/>
            <a:ext cx="2945701" cy="968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11" idx="2"/>
          </p:cNvCxnSpPr>
          <p:nvPr/>
        </p:nvCxnSpPr>
        <p:spPr>
          <a:xfrm flipH="1" flipV="1">
            <a:off x="5381368" y="2887296"/>
            <a:ext cx="4901" cy="14749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" name="Picture 2" descr="Мы-Теперь Ученики | ВКонтакт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468396"/>
            <a:ext cx="19050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043608" y="1203598"/>
            <a:ext cx="5688632" cy="158417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43608" y="1347614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qarama-qarshi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02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9552" y="459779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</a:p>
        </p:txBody>
      </p:sp>
      <p:pic>
        <p:nvPicPr>
          <p:cNvPr id="15" name="Picture 28" descr="Lächelnder tutor, der auf leere tafel in der  klassenzimmerzeichentrickfilm-figur zeigt. bildungsprozess. | Premium-Vekto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1" t="12724" r="12181" b="10690"/>
          <a:stretch/>
        </p:blipFill>
        <p:spPr bwMode="auto">
          <a:xfrm>
            <a:off x="395536" y="1446002"/>
            <a:ext cx="8424936" cy="343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411761" y="2355726"/>
            <a:ext cx="1008112" cy="89114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38886" y="2499741"/>
            <a:ext cx="1428858" cy="746477"/>
          </a:xfrm>
          <a:prstGeom prst="rect">
            <a:avLst/>
          </a:prstGeom>
          <a:solidFill>
            <a:srgbClr val="88FC93"/>
          </a:solidFill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ручной ввод 3"/>
          <p:cNvSpPr/>
          <p:nvPr/>
        </p:nvSpPr>
        <p:spPr>
          <a:xfrm flipH="1">
            <a:off x="3563888" y="2618703"/>
            <a:ext cx="1224136" cy="612316"/>
          </a:xfrm>
          <a:prstGeom prst="flowChartManualInput">
            <a:avLst/>
          </a:prstGeom>
          <a:solidFill>
            <a:srgbClr val="FF5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127189" y="1716971"/>
            <a:ext cx="463480" cy="110503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33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4174" y="339502"/>
            <a:ext cx="81652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Birinchisi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cm,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ikkinchisi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cm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uchinchisi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birinchisidan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cm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kesmalar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99592" y="2859782"/>
            <a:ext cx="29523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99592" y="3507854"/>
            <a:ext cx="23762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99592" y="4155926"/>
            <a:ext cx="36724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899159" y="2787775"/>
            <a:ext cx="434" cy="15272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899159" y="3435846"/>
            <a:ext cx="433" cy="1440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899159" y="4083918"/>
            <a:ext cx="0" cy="1440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4578734" y="4083918"/>
            <a:ext cx="0" cy="1440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3275856" y="3435846"/>
            <a:ext cx="0" cy="1440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3851920" y="2787774"/>
            <a:ext cx="1" cy="15272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724127" y="2033928"/>
            <a:ext cx="1666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61422" y="2567393"/>
            <a:ext cx="4032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7-2=5 (cm) – 2-kesma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48025" y="2338038"/>
            <a:ext cx="10166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cm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748025" y="2940501"/>
            <a:ext cx="10166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757508" y="3630668"/>
            <a:ext cx="10166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cm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61423" y="3071450"/>
            <a:ext cx="4175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7+2=9 (cm) – 3-kesma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03808" y="4229044"/>
            <a:ext cx="653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2-kesma 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cm, 3-kesma 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8120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  <p:bldP spid="44" grpId="0"/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63080" y="278311"/>
            <a:ext cx="7309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Amirxonning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chorva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dalasida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echkilar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6590" y="1774281"/>
            <a:ext cx="2228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Echkilar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9652" y="2317107"/>
            <a:ext cx="1620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Qo‘ylar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6806" y="1417586"/>
            <a:ext cx="1173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ta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971" y="2960441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30+10=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(ta)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49010" y="2110082"/>
            <a:ext cx="1173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ta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29314" y="3581603"/>
            <a:ext cx="1173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48264" y="2248584"/>
            <a:ext cx="1173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059831" y="2283718"/>
            <a:ext cx="166674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59831" y="2931790"/>
            <a:ext cx="337229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726573" y="2283718"/>
            <a:ext cx="0" cy="64807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Дуга 22"/>
          <p:cNvSpPr/>
          <p:nvPr/>
        </p:nvSpPr>
        <p:spPr>
          <a:xfrm rot="7504361">
            <a:off x="2271042" y="-1398950"/>
            <a:ext cx="3828038" cy="5498259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rot="18649808">
            <a:off x="2915314" y="1820732"/>
            <a:ext cx="2161241" cy="2510148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18649808">
            <a:off x="4643508" y="2493252"/>
            <a:ext cx="2161241" cy="2510148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583133" y="2211710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32" name="TextBox 31"/>
          <p:cNvSpPr txBox="1"/>
          <p:nvPr/>
        </p:nvSpPr>
        <p:spPr>
          <a:xfrm>
            <a:off x="2870516" y="1556087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33" name="TextBox 32"/>
          <p:cNvSpPr txBox="1"/>
          <p:nvPr/>
        </p:nvSpPr>
        <p:spPr>
          <a:xfrm>
            <a:off x="4537258" y="1556086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34" name="TextBox 33"/>
          <p:cNvSpPr txBox="1"/>
          <p:nvPr/>
        </p:nvSpPr>
        <p:spPr>
          <a:xfrm>
            <a:off x="6242812" y="2211710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35" name="TextBox 34"/>
          <p:cNvSpPr txBox="1"/>
          <p:nvPr/>
        </p:nvSpPr>
        <p:spPr>
          <a:xfrm>
            <a:off x="2897226" y="2211710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31" name="Правая фигурная скобка 30"/>
          <p:cNvSpPr/>
          <p:nvPr/>
        </p:nvSpPr>
        <p:spPr>
          <a:xfrm>
            <a:off x="6720808" y="1826518"/>
            <a:ext cx="227456" cy="156247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469209" y="3911576"/>
            <a:ext cx="3717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30+40=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 (ta) 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32549" y="4309352"/>
            <a:ext cx="8323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 ta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echkilar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34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234</Words>
  <Application>Microsoft Office PowerPoint</Application>
  <PresentationFormat>Экран (16:9)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112</cp:revision>
  <dcterms:created xsi:type="dcterms:W3CDTF">2021-04-03T17:07:32Z</dcterms:created>
  <dcterms:modified xsi:type="dcterms:W3CDTF">2021-10-19T04:11:13Z</dcterms:modified>
</cp:coreProperties>
</file>