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12" r:id="rId3"/>
    <p:sldId id="313" r:id="rId4"/>
    <p:sldId id="316" r:id="rId5"/>
    <p:sldId id="310" r:id="rId6"/>
    <p:sldId id="319" r:id="rId7"/>
    <p:sldId id="317" r:id="rId8"/>
    <p:sldId id="318" r:id="rId9"/>
    <p:sldId id="302" r:id="rId10"/>
    <p:sldId id="304" r:id="rId11"/>
    <p:sldId id="315" r:id="rId12"/>
    <p:sldId id="303" r:id="rId13"/>
    <p:sldId id="29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88FC93"/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D22AC-E833-4631-BE2E-B6AFCD08FA82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5ADD-F97F-426F-995C-99F3C526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3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фоторамки для фотошо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D:\ramki-shkola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1" y="-10056"/>
            <a:ext cx="9051894" cy="51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428" y="127560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23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7" y="-1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78311"/>
            <a:ext cx="820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uzunliklarini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(58-bet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080" y="372561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P=28 (cm)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80" y="3233547"/>
            <a:ext cx="355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P=10+10+4+4=28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7381" y="3222191"/>
            <a:ext cx="337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P=5+5+5+5=20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1388138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09652" y="1469594"/>
            <a:ext cx="1386937" cy="13063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87624" y="1872225"/>
            <a:ext cx="2232248" cy="987557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419872" y="216597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669" y="212724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2819133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6443" y="987574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6589" y="1819328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8402" y="2698971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4316" y="1883982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7381" y="367934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P=20 (cm)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4914" y="4155925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28&gt;20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84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етское) для оформления стендов,рисования + ...) 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2"/>
            <a:ext cx="9144000" cy="51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уратино |Рамки с героями мультфильмов | ФОТОШОП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2"/>
            <a:ext cx="9144000" cy="51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436377">
            <a:off x="2990353" y="1466438"/>
            <a:ext cx="5530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58-bet. 5-topshiriq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85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8351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2179055"/>
            <a:ext cx="1953522" cy="273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0" descr="Набор геометрический малый ErichKrause &amp;quot;Neon&amp;quot; (угольник- 3 штуки, линейка -  15 см, транспортир), жёлтый (49563) - Купить по цене от 75.00 руб. |  Интернет магазин SIMA-LAND.R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5" t="2635" r="6618" b="60695"/>
          <a:stretch/>
        </p:blipFill>
        <p:spPr bwMode="auto">
          <a:xfrm rot="2697795">
            <a:off x="5152942" y="3605945"/>
            <a:ext cx="934646" cy="10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юбители книг | Идеи для обустройства класса, Школьные идеи, Дошколь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15625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285978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147814"/>
            <a:ext cx="3294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14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фоторамки для фотошо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D:\ramki-shkola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1" y="-10056"/>
            <a:ext cx="9051894" cy="51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843558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(5-dars)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льчик рисует рамка | Рамки, Мальчики, Дет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35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13159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616229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57-bet. 6-topshiriq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38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36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92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shakllardan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(57-bet)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84609" y="2143510"/>
            <a:ext cx="720080" cy="468488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04689" y="2501798"/>
            <a:ext cx="720080" cy="6754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8309691">
            <a:off x="1094197" y="1776716"/>
            <a:ext cx="870767" cy="468488"/>
          </a:xfrm>
          <a:prstGeom prst="triangle">
            <a:avLst>
              <a:gd name="adj" fmla="val 49891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flipV="1">
            <a:off x="2024769" y="2092322"/>
            <a:ext cx="576064" cy="533075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097593" y="2501797"/>
            <a:ext cx="864096" cy="468488"/>
          </a:xfrm>
          <a:prstGeom prst="triangle">
            <a:avLst>
              <a:gd name="adj" fmla="val 55372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 flipV="1">
            <a:off x="2077130" y="3186053"/>
            <a:ext cx="576064" cy="576064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9378151">
            <a:off x="457404" y="2900323"/>
            <a:ext cx="785417" cy="468488"/>
          </a:xfrm>
          <a:prstGeom prst="triangle">
            <a:avLst>
              <a:gd name="adj" fmla="val 4614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64729" y="3186053"/>
            <a:ext cx="0" cy="63277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60992" y="3939902"/>
            <a:ext cx="0" cy="63277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99635" y="3762117"/>
            <a:ext cx="361357" cy="51169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700575" y="3558074"/>
            <a:ext cx="397018" cy="50408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95936" y="3651870"/>
            <a:ext cx="0" cy="6327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95936" y="2818182"/>
            <a:ext cx="0" cy="6327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203848" y="2651036"/>
            <a:ext cx="720080" cy="6559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67944" y="2643757"/>
            <a:ext cx="720080" cy="66317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35896" y="2032547"/>
            <a:ext cx="720080" cy="639481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44208" y="3320325"/>
            <a:ext cx="720080" cy="6898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20166" y="3320325"/>
            <a:ext cx="720080" cy="6898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4048" y="3306937"/>
            <a:ext cx="720080" cy="6898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64088" y="2622924"/>
            <a:ext cx="720080" cy="6898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228184" y="3932532"/>
            <a:ext cx="720080" cy="6401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92080" y="3932532"/>
            <a:ext cx="720080" cy="6401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355235" y="2143510"/>
            <a:ext cx="433802" cy="140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7789038" y="1564059"/>
            <a:ext cx="648072" cy="468488"/>
          </a:xfrm>
          <a:prstGeom prst="triangle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flipH="1">
            <a:off x="7092279" y="1566068"/>
            <a:ext cx="696759" cy="468488"/>
          </a:xfrm>
          <a:prstGeom prst="triangle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355235" y="2025061"/>
            <a:ext cx="867605" cy="1184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801425" y="2145552"/>
            <a:ext cx="421415" cy="1381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367622" y="2283717"/>
            <a:ext cx="210707" cy="2180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367621" y="2453947"/>
            <a:ext cx="210707" cy="2180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376541" y="2679131"/>
            <a:ext cx="210707" cy="2180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0718" y="2679132"/>
            <a:ext cx="293650" cy="2155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892041" y="2672028"/>
            <a:ext cx="330710" cy="2155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590718" y="2573820"/>
            <a:ext cx="388082" cy="98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878750" y="2573822"/>
            <a:ext cx="293650" cy="982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978800" y="2284149"/>
            <a:ext cx="108524" cy="1908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87325" y="2284149"/>
            <a:ext cx="135516" cy="1908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87235" y="2474970"/>
            <a:ext cx="135516" cy="1908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978800" y="2472670"/>
            <a:ext cx="106939" cy="206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342697" y="2025061"/>
            <a:ext cx="16922" cy="869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222841" y="2042425"/>
            <a:ext cx="10838" cy="845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353913" y="2887530"/>
            <a:ext cx="868928" cy="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160" y="1924482"/>
            <a:ext cx="2008709" cy="18737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11685" y="2861340"/>
            <a:ext cx="3900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5536" y="2861340"/>
            <a:ext cx="3900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614877" y="1780868"/>
            <a:ext cx="0" cy="2872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622272" y="3643941"/>
            <a:ext cx="0" cy="2872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6" descr="Учителю. Реплевский детский сад - средняя школ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98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-2997"/>
          <a:stretch/>
        </p:blipFill>
        <p:spPr bwMode="auto">
          <a:xfrm>
            <a:off x="6948262" y="1572960"/>
            <a:ext cx="1656185" cy="31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ая выноска 10"/>
          <p:cNvSpPr/>
          <p:nvPr/>
        </p:nvSpPr>
        <p:spPr>
          <a:xfrm>
            <a:off x="2915816" y="1131590"/>
            <a:ext cx="4032447" cy="1729749"/>
          </a:xfrm>
          <a:prstGeom prst="wedgeRectCallout">
            <a:avLst>
              <a:gd name="adj1" fmla="val 67338"/>
              <a:gd name="adj2" fmla="val 27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5816" y="1324317"/>
            <a:ext cx="425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74838" y="3281588"/>
            <a:ext cx="1001515" cy="3623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62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580" y="2896979"/>
            <a:ext cx="2924681" cy="14749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2887295"/>
            <a:ext cx="2924681" cy="14749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endCxn id="14" idx="3"/>
          </p:cNvCxnSpPr>
          <p:nvPr/>
        </p:nvCxnSpPr>
        <p:spPr>
          <a:xfrm>
            <a:off x="611560" y="3624780"/>
            <a:ext cx="2945701" cy="96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2"/>
          </p:cNvCxnSpPr>
          <p:nvPr/>
        </p:nvCxnSpPr>
        <p:spPr>
          <a:xfrm flipH="1" flipV="1">
            <a:off x="5381368" y="2887296"/>
            <a:ext cx="4901" cy="14749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2" descr="Мы-Теперь Ученики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68396"/>
            <a:ext cx="190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3608" y="1203598"/>
            <a:ext cx="5688632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3608" y="134761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qarama-qarshi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45977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15" name="Picture 28" descr="Lächelnder tutor, der auf leere tafel in der  klassenzimmerzeichentrickfilm-figur zeigt. bildungsprozess. | Premium-Vek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12724" r="12181" b="10690"/>
          <a:stretch/>
        </p:blipFill>
        <p:spPr bwMode="auto">
          <a:xfrm>
            <a:off x="395536" y="1446002"/>
            <a:ext cx="8424936" cy="34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11761" y="2355726"/>
            <a:ext cx="1008112" cy="8911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86" y="2499741"/>
            <a:ext cx="1428858" cy="746477"/>
          </a:xfrm>
          <a:prstGeom prst="rect">
            <a:avLst/>
          </a:prstGeom>
          <a:solidFill>
            <a:srgbClr val="88FC93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ручной ввод 3"/>
          <p:cNvSpPr/>
          <p:nvPr/>
        </p:nvSpPr>
        <p:spPr>
          <a:xfrm flipH="1">
            <a:off x="3563888" y="2618703"/>
            <a:ext cx="1224136" cy="612316"/>
          </a:xfrm>
          <a:prstGeom prst="flowChartManualInpu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27189" y="1716971"/>
            <a:ext cx="463480" cy="110503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174" y="339502"/>
            <a:ext cx="816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cm,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uchinchisi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birinchisidan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kesmalar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592" y="2859782"/>
            <a:ext cx="29523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99592" y="3507854"/>
            <a:ext cx="23762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99592" y="4155926"/>
            <a:ext cx="36724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99159" y="2787775"/>
            <a:ext cx="434" cy="1527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899159" y="3435846"/>
            <a:ext cx="433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99159" y="4083918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578734" y="4083918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275856" y="343584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851920" y="2787774"/>
            <a:ext cx="1" cy="1527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24127" y="2033928"/>
            <a:ext cx="166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1422" y="2567393"/>
            <a:ext cx="403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7-2=5 (cm) – 2-kesma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8025" y="2338038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8025" y="2940501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7508" y="3630668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61423" y="3071450"/>
            <a:ext cx="417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7+2=9 (cm) – 3-kesma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3808" y="4229044"/>
            <a:ext cx="653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2-kesma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cm, 3-kesma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12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3080" y="278311"/>
            <a:ext cx="7309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Amirxonning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chorva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dalasida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echkilar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590" y="1774281"/>
            <a:ext cx="222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Echkilar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652" y="2317107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Qo‘ylar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806" y="1417586"/>
            <a:ext cx="117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971" y="2960441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30+10=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(ta)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9010" y="2110082"/>
            <a:ext cx="117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9314" y="3581603"/>
            <a:ext cx="117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2248584"/>
            <a:ext cx="117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059831" y="2283718"/>
            <a:ext cx="16667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59831" y="2931790"/>
            <a:ext cx="33722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26573" y="2283718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7504361">
            <a:off x="2271042" y="-1398950"/>
            <a:ext cx="3828038" cy="5498259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8649808">
            <a:off x="2915314" y="1820732"/>
            <a:ext cx="2161241" cy="251014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8649808">
            <a:off x="4643508" y="2493252"/>
            <a:ext cx="2161241" cy="251014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583133" y="2211710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2870516" y="1556087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33" name="TextBox 32"/>
          <p:cNvSpPr txBox="1"/>
          <p:nvPr/>
        </p:nvSpPr>
        <p:spPr>
          <a:xfrm>
            <a:off x="4537258" y="1556086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34" name="TextBox 33"/>
          <p:cNvSpPr txBox="1"/>
          <p:nvPr/>
        </p:nvSpPr>
        <p:spPr>
          <a:xfrm>
            <a:off x="6242812" y="2211710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35" name="TextBox 34"/>
          <p:cNvSpPr txBox="1"/>
          <p:nvPr/>
        </p:nvSpPr>
        <p:spPr>
          <a:xfrm>
            <a:off x="2897226" y="2211710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6720808" y="1826518"/>
            <a:ext cx="227456" cy="156247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69209" y="3911576"/>
            <a:ext cx="371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30+40=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(ta)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549" y="4309352"/>
            <a:ext cx="832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echkilar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234</Words>
  <Application>Microsoft Office PowerPoint</Application>
  <PresentationFormat>Экран (16:9)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112</cp:revision>
  <dcterms:created xsi:type="dcterms:W3CDTF">2021-04-03T17:07:32Z</dcterms:created>
  <dcterms:modified xsi:type="dcterms:W3CDTF">2021-10-19T04:11:13Z</dcterms:modified>
</cp:coreProperties>
</file>