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8" r:id="rId2"/>
    <p:sldId id="262" r:id="rId3"/>
    <p:sldId id="300" r:id="rId4"/>
    <p:sldId id="281" r:id="rId5"/>
    <p:sldId id="301" r:id="rId6"/>
    <p:sldId id="310" r:id="rId7"/>
    <p:sldId id="302" r:id="rId8"/>
    <p:sldId id="304" r:id="rId9"/>
    <p:sldId id="305" r:id="rId10"/>
    <p:sldId id="306" r:id="rId11"/>
    <p:sldId id="303" r:id="rId12"/>
    <p:sldId id="307" r:id="rId13"/>
    <p:sldId id="308" r:id="rId14"/>
    <p:sldId id="299" r:id="rId15"/>
    <p:sldId id="309" r:id="rId16"/>
    <p:sldId id="294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66"/>
    <a:srgbClr val="88F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D22AC-E833-4631-BE2E-B6AFCD08FA82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75ADD-F97F-426F-995C-99F3C526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3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chool PNG frame | Turma da monica colorir, Tela de fundo, Dia da crianç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1275606"/>
            <a:ext cx="61926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78311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Sanash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qirqish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uchburchak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kvadrat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borligini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(53-bet)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427734"/>
            <a:ext cx="2232248" cy="211328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endCxn id="4" idx="3"/>
          </p:cNvCxnSpPr>
          <p:nvPr/>
        </p:nvCxnSpPr>
        <p:spPr>
          <a:xfrm>
            <a:off x="2447764" y="2427734"/>
            <a:ext cx="1116124" cy="1056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3"/>
          </p:cNvCxnSpPr>
          <p:nvPr/>
        </p:nvCxnSpPr>
        <p:spPr>
          <a:xfrm flipH="1">
            <a:off x="2447764" y="3484378"/>
            <a:ext cx="1116124" cy="10639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0"/>
          </p:cNvCxnSpPr>
          <p:nvPr/>
        </p:nvCxnSpPr>
        <p:spPr>
          <a:xfrm>
            <a:off x="2447764" y="2427734"/>
            <a:ext cx="0" cy="21132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4" idx="1"/>
          </p:cNvCxnSpPr>
          <p:nvPr/>
        </p:nvCxnSpPr>
        <p:spPr>
          <a:xfrm flipH="1">
            <a:off x="1331640" y="3484377"/>
            <a:ext cx="223224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331640" y="3484378"/>
            <a:ext cx="1116124" cy="1056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331640" y="2420412"/>
            <a:ext cx="1116124" cy="10639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49118" y="3130401"/>
            <a:ext cx="3717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ta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uchburchak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78311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Sanash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qirqish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uchburchak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kvadrat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borligini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(53-bet)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427734"/>
            <a:ext cx="2232248" cy="211328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endCxn id="4" idx="3"/>
          </p:cNvCxnSpPr>
          <p:nvPr/>
        </p:nvCxnSpPr>
        <p:spPr>
          <a:xfrm>
            <a:off x="2447764" y="2427734"/>
            <a:ext cx="1116124" cy="1056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3"/>
          </p:cNvCxnSpPr>
          <p:nvPr/>
        </p:nvCxnSpPr>
        <p:spPr>
          <a:xfrm flipH="1">
            <a:off x="2447764" y="3484378"/>
            <a:ext cx="1116124" cy="10639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0"/>
          </p:cNvCxnSpPr>
          <p:nvPr/>
        </p:nvCxnSpPr>
        <p:spPr>
          <a:xfrm>
            <a:off x="2447764" y="2427734"/>
            <a:ext cx="0" cy="21132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4" idx="1"/>
          </p:cNvCxnSpPr>
          <p:nvPr/>
        </p:nvCxnSpPr>
        <p:spPr>
          <a:xfrm flipH="1">
            <a:off x="1331640" y="3484377"/>
            <a:ext cx="223224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331640" y="3484378"/>
            <a:ext cx="1116124" cy="1056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331640" y="2420412"/>
            <a:ext cx="1116124" cy="10639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27984" y="2981877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ta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kvadrat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53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78311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Sanash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qirqish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shakllarda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uchburchak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kvadrat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borligini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(53-bet)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47764" y="2427734"/>
            <a:ext cx="756084" cy="18002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971600" y="3718532"/>
            <a:ext cx="1656184" cy="5094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195736" y="2427734"/>
            <a:ext cx="252028" cy="14041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971600" y="4227934"/>
            <a:ext cx="2232248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321750" y="3385833"/>
            <a:ext cx="882098" cy="8421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971600" y="2420412"/>
            <a:ext cx="1476164" cy="18075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07904" y="290449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ta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uchburchak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14533" y="3507854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.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06421" y="3129812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.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8183" y="3507854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.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47764" y="3003798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.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05138" y="2643758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.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49154" y="1723139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.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78311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nomlang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guruhlarga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ajratilgan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54-bet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1" t="43881" r="29745" b="36863"/>
          <a:stretch/>
        </p:blipFill>
        <p:spPr bwMode="auto">
          <a:xfrm>
            <a:off x="1835696" y="1478640"/>
            <a:ext cx="5760640" cy="310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31840" y="1754509"/>
            <a:ext cx="108012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1754509"/>
            <a:ext cx="108012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24128" y="2175786"/>
            <a:ext cx="720080" cy="6119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889033" y="2842112"/>
            <a:ext cx="720080" cy="6119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95509" y="3547469"/>
            <a:ext cx="720080" cy="6119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55577" y="2164439"/>
            <a:ext cx="720080" cy="6119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77931" y="2787773"/>
            <a:ext cx="741345" cy="6576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255577" y="3454099"/>
            <a:ext cx="763699" cy="7053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2965750"/>
            <a:ext cx="648072" cy="5760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771800" y="2211709"/>
            <a:ext cx="792088" cy="564717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3167844" y="3723878"/>
            <a:ext cx="792088" cy="564717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 rot="20362658">
            <a:off x="306004" y="1919322"/>
            <a:ext cx="2783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Ko‘pburchaklar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13517">
            <a:off x="6769025" y="1919322"/>
            <a:ext cx="1654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Doiralar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2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chool PNG frame | Turma da monica colorir, Tela de fundo, Dia da crianç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9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059582"/>
            <a:ext cx="67687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54-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bet.  </a:t>
            </a: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5-topshiriq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7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78311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Yana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simmetriya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o‘qlarini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o‘tkazish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4662" y="2410419"/>
            <a:ext cx="151216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2542506" y="2410419"/>
            <a:ext cx="1571562" cy="1440160"/>
          </a:xfrm>
          <a:prstGeom prst="pent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442942" y="2493057"/>
            <a:ext cx="1641226" cy="1302827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6300192" y="2499742"/>
            <a:ext cx="2232248" cy="1296144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5400000">
            <a:off x="217752" y="2898022"/>
            <a:ext cx="2383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--------------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2161967" y="2857727"/>
            <a:ext cx="2383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--------------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4106184" y="2833736"/>
            <a:ext cx="2383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--------------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6338432" y="2833736"/>
            <a:ext cx="2383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--------------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4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юбители книг | Идеи для обустройства класса, Школьные идеи, Дошкольни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215625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285978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3147814"/>
            <a:ext cx="3294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149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chool PNG frame | Turma da monica colorir, Tela de fundo, Dia da crianç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9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67848"/>
            <a:ext cx="676875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Ayirishga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ta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natijani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Презентация &quot;Правила поведения в начальной школе&quot; 1 клас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3"/>
            <a:ext cx="9144000" cy="51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2132346"/>
            <a:ext cx="3744416" cy="1879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74539" y="2102632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Yassi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geometrik</a:t>
            </a:r>
            <a:endParaRPr lang="en-US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(1-dars)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4324849"/>
            <a:ext cx="367240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36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269232"/>
            <a:ext cx="24482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Misollar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110" y="915566"/>
            <a:ext cx="73998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96-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54=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63-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28=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54+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42=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28+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35=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42+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54=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35+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28=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81-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62=1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62+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19=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19+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62=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113C4B9-88E9-44A9-95E3-2E4265BAE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5" b="100000" l="9904" r="89936">
                        <a14:foregroundMark x1="45208" y1="35520" x2="45208" y2="35520"/>
                        <a14:foregroundMark x1="47125" y1="37783" x2="47125" y2="37783"/>
                        <a14:foregroundMark x1="53994" y1="78054" x2="53994" y2="7805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6176" y="2699205"/>
            <a:ext cx="2808312" cy="2186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441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78311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nomlarini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eslaymiz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(53-bet)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347614"/>
            <a:ext cx="2232248" cy="30243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69924" y="1375249"/>
            <a:ext cx="2226212" cy="30243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28184" y="1347613"/>
            <a:ext cx="2232248" cy="30243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77197" y="1609493"/>
            <a:ext cx="1254714" cy="1178281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51920" y="1704303"/>
            <a:ext cx="1656184" cy="914400"/>
          </a:xfrm>
          <a:prstGeom prst="rect">
            <a:avLst/>
          </a:prstGeom>
          <a:solidFill>
            <a:srgbClr val="FF66FF"/>
          </a:solidFill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804248" y="1704303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Интернет-магазин рамок для картин СПб | Белый Квадра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03" y="3074809"/>
            <a:ext cx="1146702" cy="108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устое классн классный, школьное правление в плоском дизайне Иллюстрация  вектора - иллюстрации насчитывающей элемент, тип: 4968022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" r="5291"/>
          <a:stretch/>
        </p:blipFill>
        <p:spPr bwMode="auto">
          <a:xfrm>
            <a:off x="4235783" y="3175101"/>
            <a:ext cx="1335677" cy="91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лькуляторы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5" t="7399" r="21731" b="6909"/>
          <a:stretch/>
        </p:blipFill>
        <p:spPr bwMode="auto">
          <a:xfrm>
            <a:off x="3685523" y="3223254"/>
            <a:ext cx="513084" cy="78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ешалка картинки, стоковые фото Вешалка | Depositphoto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7093" r="4429" b="8919"/>
          <a:stretch/>
        </p:blipFill>
        <p:spPr bwMode="auto">
          <a:xfrm>
            <a:off x="6372201" y="3175101"/>
            <a:ext cx="1440160" cy="93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Набор геометрический малый ErichKrause &amp;quot;Neon&amp;quot; (угольник- 3 штуки, линейка -  15 см, транспортир), жёлтый (49563) - Купить по цене от 75.00 руб. |  Интернет магазин SIMA-LAND.RU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5" t="-2477" r="6618" b="60695"/>
          <a:stretch/>
        </p:blipFill>
        <p:spPr bwMode="auto">
          <a:xfrm>
            <a:off x="7476863" y="2734688"/>
            <a:ext cx="776177" cy="89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89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78311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nomlarini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eslaymiz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(53-bet)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347614"/>
            <a:ext cx="2232248" cy="30243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ильный пятиугольник 17"/>
          <p:cNvSpPr/>
          <p:nvPr/>
        </p:nvSpPr>
        <p:spPr>
          <a:xfrm>
            <a:off x="3943804" y="3074278"/>
            <a:ext cx="1275298" cy="1132091"/>
          </a:xfrm>
          <a:prstGeom prst="pentag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53900" y="1375249"/>
            <a:ext cx="2370228" cy="30243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335089"/>
            <a:ext cx="2304256" cy="30243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3923928" y="1583675"/>
            <a:ext cx="1275298" cy="1132091"/>
          </a:xfrm>
          <a:prstGeom prst="pentago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6659262" y="1609599"/>
            <a:ext cx="1276658" cy="1106167"/>
          </a:xfrm>
          <a:prstGeom prst="hexagon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6659263" y="3096445"/>
            <a:ext cx="1283418" cy="1097070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6021" y="3321814"/>
            <a:ext cx="126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stop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87624" y="1583676"/>
            <a:ext cx="1224136" cy="113209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848165" y="3321814"/>
            <a:ext cx="792088" cy="69421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082191" y="3526915"/>
            <a:ext cx="324036" cy="3008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rot="16200000">
            <a:off x="3918800" y="3052392"/>
            <a:ext cx="1325305" cy="1084102"/>
          </a:xfrm>
          <a:prstGeom prst="homePlat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27984" y="3843669"/>
            <a:ext cx="306937" cy="397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Печенье: состав, свойства и калорийность, виды печень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6" t="66877" r="66761" b="5163"/>
          <a:stretch/>
        </p:blipFill>
        <p:spPr bwMode="auto">
          <a:xfrm>
            <a:off x="715746" y="3335342"/>
            <a:ext cx="968864" cy="79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27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78311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nomlarini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eslaymiz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(53-bet)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4048" y="1347613"/>
            <a:ext cx="3744416" cy="30243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683568" y="3489540"/>
            <a:ext cx="1416111" cy="1182291"/>
          </a:xfrm>
          <a:prstGeom prst="pentago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3287827" y="3489540"/>
            <a:ext cx="1392185" cy="1126234"/>
          </a:xfrm>
          <a:prstGeom prst="hexagon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176438" y="1430180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nimalarga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o‘xshaydi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qayerlarda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uchratgansiz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72715" y="1252295"/>
            <a:ext cx="1144613" cy="1105036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1347613"/>
            <a:ext cx="1656184" cy="914400"/>
          </a:xfrm>
          <a:prstGeom prst="rect">
            <a:avLst/>
          </a:prstGeom>
          <a:solidFill>
            <a:srgbClr val="FF66FF"/>
          </a:solidFill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2757475" y="2404141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511660" y="2525892"/>
            <a:ext cx="1055182" cy="103393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6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78311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Namunadagidek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bajaramiz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(53-bet)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6" t="25976" r="29535" b="64867"/>
          <a:stretch/>
        </p:blipFill>
        <p:spPr bwMode="auto">
          <a:xfrm>
            <a:off x="395536" y="1175769"/>
            <a:ext cx="8352928" cy="144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285978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65+8=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2954347"/>
            <a:ext cx="648072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15616" y="3713445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65+5+3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6333" y="3709621"/>
            <a:ext cx="234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=70+3=73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3491" y="285978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4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7" y="-1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78311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Namunadagidek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bajaramiz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(53-bet)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6" t="31537" r="29535" b="64867"/>
          <a:stretch/>
        </p:blipFill>
        <p:spPr bwMode="auto">
          <a:xfrm>
            <a:off x="395536" y="2052083"/>
            <a:ext cx="8352928" cy="56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285978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68+7=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2954347"/>
            <a:ext cx="648072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15616" y="3713445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68+2+5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6333" y="3709621"/>
            <a:ext cx="234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=70+5=75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3491" y="285978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Дуга 8"/>
          <p:cNvSpPr/>
          <p:nvPr/>
        </p:nvSpPr>
        <p:spPr>
          <a:xfrm rot="18977898">
            <a:off x="2718135" y="1521072"/>
            <a:ext cx="4283796" cy="3646915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9" idx="2"/>
          </p:cNvCxnSpPr>
          <p:nvPr/>
        </p:nvCxnSpPr>
        <p:spPr>
          <a:xfrm>
            <a:off x="6408511" y="1864684"/>
            <a:ext cx="99855" cy="187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Дуга 17"/>
          <p:cNvSpPr/>
          <p:nvPr/>
        </p:nvSpPr>
        <p:spPr>
          <a:xfrm rot="18977898">
            <a:off x="3208380" y="1931577"/>
            <a:ext cx="1392507" cy="988407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18" idx="2"/>
          </p:cNvCxnSpPr>
          <p:nvPr/>
        </p:nvCxnSpPr>
        <p:spPr>
          <a:xfrm>
            <a:off x="4407988" y="1944737"/>
            <a:ext cx="53642" cy="127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Дуга 19"/>
          <p:cNvSpPr/>
          <p:nvPr/>
        </p:nvSpPr>
        <p:spPr>
          <a:xfrm rot="18631868">
            <a:off x="4397911" y="1447105"/>
            <a:ext cx="2288048" cy="2881165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6209003" y="1975574"/>
            <a:ext cx="124835" cy="96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28495" y="1341464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+7</a:t>
            </a:r>
            <a:endParaRPr lang="ru-RU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781550" y="1696773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+2</a:t>
            </a:r>
            <a:endParaRPr lang="ru-RU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018607" y="1603074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+5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7458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8" grpId="0" animBg="1"/>
      <p:bldP spid="20" grpId="0" animBg="1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78311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Namunadagidek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bajaramiz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(53-bet)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20359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86+9=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3491" y="1298163"/>
            <a:ext cx="648072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15616" y="2057261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86+4+5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6333" y="2053437"/>
            <a:ext cx="234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=90+5=95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3491" y="120359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9752" y="296866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76+8=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1692" y="3797627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76+4+4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79912" y="3797627"/>
            <a:ext cx="2117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=80+4=84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07904" y="3067343"/>
            <a:ext cx="648072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714136" y="296866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051720" y="1755363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195736" y="1755363"/>
            <a:ext cx="307755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275856" y="3497019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419872" y="3524543"/>
            <a:ext cx="288032" cy="4094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7" grpId="0"/>
      <p:bldP spid="22" grpId="0"/>
      <p:bldP spid="23" grpId="0"/>
      <p:bldP spid="24" grpId="0" animBg="1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234</Words>
  <Application>Microsoft Office PowerPoint</Application>
  <PresentationFormat>Экран (16:9)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96</cp:revision>
  <dcterms:created xsi:type="dcterms:W3CDTF">2021-04-03T17:07:32Z</dcterms:created>
  <dcterms:modified xsi:type="dcterms:W3CDTF">2021-10-18T15:50:07Z</dcterms:modified>
</cp:coreProperties>
</file>