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9" r:id="rId3"/>
    <p:sldId id="282" r:id="rId4"/>
    <p:sldId id="284" r:id="rId5"/>
    <p:sldId id="286" r:id="rId6"/>
    <p:sldId id="287" r:id="rId7"/>
    <p:sldId id="288" r:id="rId8"/>
    <p:sldId id="285" r:id="rId9"/>
    <p:sldId id="290" r:id="rId10"/>
    <p:sldId id="291" r:id="rId11"/>
    <p:sldId id="283" r:id="rId12"/>
    <p:sldId id="289" r:id="rId13"/>
    <p:sldId id="28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12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microsoft.com/office/2007/relationships/hdphoto" Target="../media/hdphoto4.wdp"/><Relationship Id="rId4" Type="http://schemas.openxmlformats.org/officeDocument/2006/relationships/image" Target="../media/image8.jpeg"/><Relationship Id="rId9" Type="http://schemas.openxmlformats.org/officeDocument/2006/relationships/image" Target="../media/image11.png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2F5D24E-7095-4C7F-BEDC-5130AFEE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62093">
            <a:off x="3811480" y="878979"/>
            <a:ext cx="4896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52206">
            <a:off x="4603365" y="1850291"/>
            <a:ext cx="1838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яшный детский школьный рисунок, детский, ребенок, люди png | PNGEgg">
            <a:extLst>
              <a:ext uri="{FF2B5EF4-FFF2-40B4-BE49-F238E27FC236}">
                <a16:creationId xmlns="" xmlns:a16="http://schemas.microsoft.com/office/drawing/2014/main" id="{28C37B1B-948F-4038-AD03-8B2D650EE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8230" l="23778" r="7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48" r="20987"/>
          <a:stretch/>
        </p:blipFill>
        <p:spPr bwMode="auto">
          <a:xfrm>
            <a:off x="-10996" y="2405087"/>
            <a:ext cx="2633939" cy="27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08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9502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Yana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kubga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o‘xshaydi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shakldagi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Волейбольный мяч.Виды и производители.Как выбрать и особеннос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527" y="1667715"/>
            <a:ext cx="994651" cy="99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онфеты Ferrero Rocher &amp;quot;Кубик&amp;quot;, 75гр. - купите по низкой цене в  интернет-магазине Helptoma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608" y="1591228"/>
            <a:ext cx="1025761" cy="113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Бирюзовый Пурпурный Прямоугольник, 3d куб, угол, прямоугольник, чирок png |  PNGWi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1" r="17843"/>
          <a:stretch/>
        </p:blipFill>
        <p:spPr bwMode="auto">
          <a:xfrm>
            <a:off x="6750229" y="1737177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2" descr="красный шар скачать бесплатно - Воздушный Шар Красный - Красный Ша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воздушный шар, красный, шар света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3" r="89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396"/>
          <a:stretch/>
        </p:blipFill>
        <p:spPr bwMode="auto">
          <a:xfrm>
            <a:off x="7772253" y="1592171"/>
            <a:ext cx="1152128" cy="115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Jepang, Kesehatan, Dokter Gigi gambar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328" y="1737177"/>
            <a:ext cx="1002704" cy="89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aya on Money: Реализуй свой денежный план Земля Место ребенка, земля,  ребенок, глобус png | PNGEg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11867" r="16837" b="9660"/>
          <a:stretch/>
        </p:blipFill>
        <p:spPr bwMode="auto">
          <a:xfrm>
            <a:off x="5716845" y="1416720"/>
            <a:ext cx="1089589" cy="13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Циферблат Часов Вектор, Стрелки Часов, Clock Face Vector, - Clock Animated  Gif Transparent, HD Png Download - kindpn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178" y="1584791"/>
            <a:ext cx="1155340" cy="11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Аптечка первой помощи PNG картинки для бесплатного скачивания - CrazyPNG-PNG  изображение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1" r="17564"/>
          <a:stretch/>
        </p:blipFill>
        <p:spPr bwMode="auto">
          <a:xfrm>
            <a:off x="2657504" y="1604534"/>
            <a:ext cx="1194416" cy="110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594424">
            <a:off x="4779083" y="216504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sovg‘a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58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22445E-7 L 2.5E-6 0.10466 C 2.5E-6 0.15159 0.00208 0.20994 0.00382 0.20994 L 0.00781 0.20994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04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31 L -0.00521 -0.01018 C -0.00694 -0.0145 -0.05816 0.05988 -0.09722 0.12408 L -0.18541 0.26976 " pathEditMode="relative" rAng="2830682" ptsTypes="FfFF">
                                      <p:cBhvr>
                                        <p:cTn id="10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53" y="13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5 0.0957 L -0.25642 0.0957 C -0.35868 0.0957 -0.48403 0.17659 -0.48403 0.24205 L -0.48403 0.3899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146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124 L -0.20139 0.2723 C -0.29114 0.39549 -0.43559 0.46773 -0.45885 0.4137 L -0.51476 0.28187 " pathEditMode="relative" rAng="8555679" ptsTypes="FfFF">
                                      <p:cBhvr>
                                        <p:cTn id="1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12" y="14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5159E-6 L 0.05729 -1.15159E-6 C 0.08299 -1.15159E-6 0.11476 0.07348 0.11476 0.13368 L 0.11476 0.26737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1336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79469E-6 L 0.05729 4.79469E-6 C 0.08298 4.79469E-6 0.11476 0.07347 0.11476 0.13368 L 0.11476 0.26736 " pathEditMode="relative" rAng="0" ptsTypes="FfFF">
                                      <p:cBhvr>
                                        <p:cTn id="2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13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71967E-6 L 0.01268 1.71967E-6 C 0.01841 1.71967E-6 0.0257 0.07471 0.0257 0.13677 L 0.0257 0.27447 " pathEditMode="relative" rAng="0" ptsTypes="FfFF">
                                      <p:cBhvr>
                                        <p:cTn id="2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5" y="13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457741"/>
            <a:ext cx="50223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51-bet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37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9502"/>
            <a:ext cx="6283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5" y="1584149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7"/>
            <a:ext cx="836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3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2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8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36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68126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2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2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519821" y="1584149"/>
            <a:ext cx="869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8"/>
            <a:ext cx="771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3600" dirty="0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4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2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0366" y="2022539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47682" y="1995686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72200" y="1977987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67544" y="441964"/>
            <a:ext cx="750048" cy="80008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09734" y="40238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8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Мультяшный дети с номерами, дети с номерами, фон векторная иллюстрация | 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830640"/>
            <a:ext cx="6336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 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" y="0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9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843558"/>
            <a:ext cx="770485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ketma-ketligini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mantiqiy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ettirish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18-dars, 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1-bet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67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3952" y="2219255"/>
            <a:ext cx="5022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2366" y="339502"/>
            <a:ext cx="8357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Chiziqchalar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Jami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0238" y="1983110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0238" y="2690614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7289" y="3410694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39118" y="3410694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73618" y="3410694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26542" y="2686122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978926" y="3419532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2273618" y="2685384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1539118" y="2020282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44613" y="2938560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546848" y="2334022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544613" y="1717637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556318" y="3557720"/>
            <a:ext cx="457200" cy="4739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148064" y="3533005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148064" y="2919214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121455" y="2334119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120192" y="1754510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796136" y="3533006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794145" y="2967193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794145" y="2334119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444208" y="3533006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425271" y="2964312"/>
            <a:ext cx="4572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092280" y="3533006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668344" y="3533006"/>
            <a:ext cx="457200" cy="47487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092280" y="2967193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425271" y="2397074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794145" y="1709035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27584" y="4163355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553538" y="4157275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248466" y="4157275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978926" y="4170242"/>
            <a:ext cx="457200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Равнобедренный треугольник 42"/>
          <p:cNvSpPr/>
          <p:nvPr/>
        </p:nvSpPr>
        <p:spPr>
          <a:xfrm>
            <a:off x="3641770" y="4188828"/>
            <a:ext cx="432048" cy="4200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556318" y="4175861"/>
            <a:ext cx="457200" cy="47487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161226" y="4133980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794145" y="4139600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436517" y="4133981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084589" y="4126745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675501" y="4126745"/>
            <a:ext cx="457200" cy="4748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8244408" y="4125943"/>
            <a:ext cx="457200" cy="47487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55576" y="3818533"/>
            <a:ext cx="8219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_   _   _   _   _      _   _   _   _   _   _  _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6602" y="1416720"/>
            <a:ext cx="24881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chizish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56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2501868" y="1663537"/>
            <a:ext cx="682309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67669" y="1663537"/>
            <a:ext cx="1240035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7975" y="303038"/>
            <a:ext cx="8836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katakchalarga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(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51-bet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524283" y="2665551"/>
            <a:ext cx="1432093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83568" y="2639893"/>
            <a:ext cx="1224136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77323" y="1559557"/>
            <a:ext cx="3202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50+20       75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524283" y="1682502"/>
            <a:ext cx="1432093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510482" y="2575718"/>
            <a:ext cx="1949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47+37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81315" y="254532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45+5       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96291" y="1591264"/>
            <a:ext cx="1792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80-15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65412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79712" y="267028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40152" y="267028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78268" y="165412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68696" y="217192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8618" y="218723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2610" y="118400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1717" y="120231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1987628" y="137489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1838659" y="2397310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5854871" y="1380197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5948068" y="2391051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^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53522" y="2670282"/>
            <a:ext cx="682309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173036" y="1685830"/>
            <a:ext cx="682309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173036" y="2665732"/>
            <a:ext cx="682309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173036" y="159573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1024" y="257571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57517" y="257349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4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7" grpId="0"/>
      <p:bldP spid="9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793347" y="2499746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84039" y="303038"/>
            <a:ext cx="77924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chizish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51-bet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585435" y="2499746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353000" y="2499741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131840" y="2499746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923928" y="2499743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716016" y="2499744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508104" y="2499742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300192" y="2499745"/>
            <a:ext cx="682309" cy="54817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092280" y="2499745"/>
            <a:ext cx="682309" cy="54817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884368" y="2499742"/>
            <a:ext cx="682309" cy="54817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6200000">
            <a:off x="1701245" y="2618296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 rot="16200000">
            <a:off x="3250396" y="2617754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6200000">
            <a:off x="4037459" y="2617754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 rot="16200000">
            <a:off x="5626660" y="2617754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 rot="16200000">
            <a:off x="911903" y="2634369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2505027" y="2614277"/>
            <a:ext cx="378254" cy="36807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868043" y="2630509"/>
            <a:ext cx="378254" cy="36807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244307" y="2623279"/>
            <a:ext cx="378254" cy="36807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 rot="16200000">
            <a:off x="6418748" y="2617754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 rot="16200000">
            <a:off x="8002924" y="2595967"/>
            <a:ext cx="445196" cy="36004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 descr="Титуло: Группа детей в классе разговаривает друг с другом, делая домашнее  задание Иллюстрация штока - иллюстрации насчитывающей : 15902537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8"/>
          <a:stretch/>
        </p:blipFill>
        <p:spPr bwMode="auto">
          <a:xfrm>
            <a:off x="5502643" y="3147814"/>
            <a:ext cx="2808312" cy="16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23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606" y="-6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01434" y="27730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 (51-bet)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923639"/>
            <a:ext cx="8357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Samolyotda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59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chiqqach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99592" y="3219652"/>
            <a:ext cx="864096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483768" y="2715766"/>
            <a:ext cx="864096" cy="7920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315194" y="3894623"/>
            <a:ext cx="864096" cy="7920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64555" y="3219822"/>
            <a:ext cx="864096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483768" y="3921035"/>
            <a:ext cx="864096" cy="79208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315194" y="2714406"/>
            <a:ext cx="864096" cy="79208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179290" y="3226250"/>
            <a:ext cx="785265" cy="2816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667903" y="3894623"/>
            <a:ext cx="827372" cy="3620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2"/>
          </p:cNvCxnSpPr>
          <p:nvPr/>
        </p:nvCxnSpPr>
        <p:spPr>
          <a:xfrm flipV="1">
            <a:off x="1673342" y="3111810"/>
            <a:ext cx="810426" cy="2703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10" idx="3"/>
          </p:cNvCxnSpPr>
          <p:nvPr/>
        </p:nvCxnSpPr>
        <p:spPr>
          <a:xfrm flipV="1">
            <a:off x="6204054" y="3895911"/>
            <a:ext cx="887045" cy="367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79620" y="3276195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67002" y="2798608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398428" y="275786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98427" y="3939902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695242" y="3939902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163206" y="3277767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270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195486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 (51-bet)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47468" y="2845593"/>
            <a:ext cx="2586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(ta)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8352" y="2283719"/>
            <a:ext cx="3495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84-59=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339752" y="2845594"/>
            <a:ext cx="1872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59-25=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022622" y="2283718"/>
            <a:ext cx="4653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(ta)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5576" y="699542"/>
            <a:ext cx="29369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 ta </a:t>
            </a:r>
            <a:endParaRPr lang="ru-RU" sz="3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55576" y="1203598"/>
            <a:ext cx="48588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59 ta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55576" y="1707846"/>
            <a:ext cx="4823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 ta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endParaRPr lang="ru-RU" sz="3200" dirty="0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5537854" y="2005334"/>
            <a:ext cx="4022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940152" y="1495985"/>
            <a:ext cx="0" cy="50934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5056460" y="1516426"/>
            <a:ext cx="8836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55576" y="3355128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/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6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6" grpId="0"/>
      <p:bldP spid="47" grpId="0"/>
      <p:bldP spid="48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01434" y="27730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 (51-bet)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923639"/>
            <a:ext cx="8357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Samolyotda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59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chiqqach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o‘rindiqlar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99592" y="3219652"/>
            <a:ext cx="864096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483768" y="2715766"/>
            <a:ext cx="864096" cy="7920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315194" y="3894623"/>
            <a:ext cx="864096" cy="7920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48264" y="3219822"/>
            <a:ext cx="864096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483768" y="3921035"/>
            <a:ext cx="864096" cy="79208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315194" y="2714406"/>
            <a:ext cx="864096" cy="792088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179290" y="3226250"/>
            <a:ext cx="785265" cy="2816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667903" y="3894623"/>
            <a:ext cx="827372" cy="3620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2"/>
          </p:cNvCxnSpPr>
          <p:nvPr/>
        </p:nvCxnSpPr>
        <p:spPr>
          <a:xfrm flipV="1">
            <a:off x="1673342" y="3111810"/>
            <a:ext cx="810426" cy="2703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10" idx="3"/>
          </p:cNvCxnSpPr>
          <p:nvPr/>
        </p:nvCxnSpPr>
        <p:spPr>
          <a:xfrm flipV="1">
            <a:off x="6187763" y="3895911"/>
            <a:ext cx="887045" cy="367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79620" y="3276195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67002" y="2798608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398428" y="275786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98427" y="3939902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601434" y="3963583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031498" y="3237596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248</Words>
  <Application>Microsoft Office PowerPoint</Application>
  <PresentationFormat>Экран (16:9)</PresentationFormat>
  <Paragraphs>74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63</cp:revision>
  <dcterms:created xsi:type="dcterms:W3CDTF">2021-10-05T16:21:50Z</dcterms:created>
  <dcterms:modified xsi:type="dcterms:W3CDTF">2021-10-22T12:37:12Z</dcterms:modified>
</cp:coreProperties>
</file>