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82" r:id="rId4"/>
    <p:sldId id="284" r:id="rId5"/>
    <p:sldId id="286" r:id="rId6"/>
    <p:sldId id="287" r:id="rId7"/>
    <p:sldId id="288" r:id="rId8"/>
    <p:sldId id="285" r:id="rId9"/>
    <p:sldId id="290" r:id="rId10"/>
    <p:sldId id="291" r:id="rId11"/>
    <p:sldId id="283" r:id="rId12"/>
    <p:sldId id="289" r:id="rId13"/>
    <p:sldId id="28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2F5D24E-7095-4C7F-BEDC-5130AFEE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62093">
            <a:off x="3811480" y="878979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2206">
            <a:off x="4603365" y="1850291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Мультяшный детский школьный рисунок, детский, ребенок, люди png | PNGEgg">
            <a:extLst>
              <a:ext uri="{FF2B5EF4-FFF2-40B4-BE49-F238E27FC236}">
                <a16:creationId xmlns="" xmlns:a16="http://schemas.microsoft.com/office/drawing/2014/main" id="{28C37B1B-948F-4038-AD03-8B2D650EE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98230" l="23778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20987"/>
          <a:stretch/>
        </p:blipFill>
        <p:spPr bwMode="auto">
          <a:xfrm>
            <a:off x="-10996" y="2405087"/>
            <a:ext cx="2633939" cy="27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950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Yana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kubga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o‘xshaydi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shakldagi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narsalarni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Волейбольный мяч.Виды и производители.Как выбрать и особен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527" y="1667715"/>
            <a:ext cx="994651" cy="9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нфеты Ferrero Rocher &amp;quot;Кубик&amp;quot;, 75гр. - купите по низкой цене в  интернет-магазине Helptom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08" y="1591228"/>
            <a:ext cx="1025761" cy="11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ирюзовый Пурпурный Прямоугольник, 3d куб, угол, прямоугольник, чирок png | 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1" r="17843"/>
          <a:stretch/>
        </p:blipFill>
        <p:spPr bwMode="auto">
          <a:xfrm>
            <a:off x="6750229" y="1737177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красный шар скачать бесплатно - Воздушный Шар Красный - Красный Ш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воздушный шар, красный, шар свет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143" r="8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396"/>
          <a:stretch/>
        </p:blipFill>
        <p:spPr bwMode="auto">
          <a:xfrm>
            <a:off x="7772253" y="1592171"/>
            <a:ext cx="1152128" cy="11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epang, Kesehatan, Dokter Gigi gambar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28" y="1737177"/>
            <a:ext cx="1002704" cy="89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ya on Money: Реализуй свой денежный план Земля Место ребенка, земля,  ребенок, глобус png | PNGEg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1867" r="16837" b="9660"/>
          <a:stretch/>
        </p:blipFill>
        <p:spPr bwMode="auto">
          <a:xfrm>
            <a:off x="5716845" y="1416720"/>
            <a:ext cx="1089589" cy="13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Циферблат Часов Вектор, Стрелки Часов, Clock Face Vector, - Clock Animated  Gif Transparent, HD Png Download - kind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78" y="1584791"/>
            <a:ext cx="1155340" cy="116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Аптечка первой помощи PNG картинки для бесплатного скачивания - CrazyPNG-PNG  изображение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r="17564"/>
          <a:stretch/>
        </p:blipFill>
        <p:spPr bwMode="auto">
          <a:xfrm>
            <a:off x="2657504" y="1604534"/>
            <a:ext cx="1194416" cy="11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594424">
            <a:off x="4779083" y="216504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sovg‘a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22445E-7 L 2.5E-6 0.10466 C 2.5E-6 0.15159 0.00208 0.20994 0.00382 0.20994 L 0.00781 0.2099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0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31 L -0.00521 -0.01018 C -0.00694 -0.0145 -0.05816 0.05988 -0.09722 0.12408 L -0.18541 0.26976 " pathEditMode="relative" rAng="2830682" ptsTypes="FfFF">
                                      <p:cBhvr>
                                        <p:cTn id="1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957 L -0.25642 0.0957 C -0.35868 0.0957 -0.48403 0.17659 -0.48403 0.24205 L -0.48403 0.3899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14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24 L -0.20139 0.2723 C -0.29114 0.39549 -0.43559 0.46773 -0.45885 0.4137 L -0.51476 0.28187 " pathEditMode="relative" rAng="8555679" ptsTypes="FfFF">
                                      <p:cBhvr>
                                        <p:cTn id="1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14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5159E-6 L 0.05729 -1.15159E-6 C 0.08299 -1.15159E-6 0.11476 0.07348 0.11476 0.13368 L 0.11476 0.2673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33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9469E-6 L 0.05729 4.79469E-6 C 0.08298 4.79469E-6 0.11476 0.07347 0.11476 0.13368 L 0.11476 0.26736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3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71967E-6 L 0.01268 1.71967E-6 C 0.01841 1.71967E-6 0.0257 0.07471 0.0257 0.13677 L 0.0257 0.27447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1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ame template with happy ki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2273" b="106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457741"/>
            <a:ext cx="5022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51-bet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9502"/>
            <a:ext cx="628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25" y="1584149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46902" y="1591117"/>
            <a:ext cx="836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3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635523" y="1591942"/>
            <a:ext cx="73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0365" y="1563638"/>
            <a:ext cx="73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3600" dirty="0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631203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042387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486302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68126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3955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97971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419872" y="21227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4860032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19821" y="1584149"/>
            <a:ext cx="86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19227" y="1563638"/>
            <a:ext cx="771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3600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6228184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625782" y="2081993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320955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655426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0366" y="2022539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47682" y="1995686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372200" y="1977987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67544" y="441964"/>
            <a:ext cx="750048" cy="8000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09734" y="40238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ультяшный дети с номерами, дети с номерами, фон векторная иллюстрация | 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830640"/>
            <a:ext cx="6336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ри воздушных шарика | Картинки, Армия, Праздни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" y="0"/>
            <a:ext cx="1481458" cy="2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843558"/>
            <a:ext cx="77048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ketma-ketligini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mantiqiy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ettirish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18-dars,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1-bet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ame template with happy ki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2273" b="106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3952" y="2219255"/>
            <a:ext cx="5022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50-bet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366" y="339502"/>
            <a:ext cx="8357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Chiziqchalar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Jami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0238" y="1983110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0238" y="2690614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89" y="3410694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39118" y="3410694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73618" y="3410694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6542" y="2686122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978926" y="3419532"/>
            <a:ext cx="432048" cy="4200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273618" y="2685384"/>
            <a:ext cx="432048" cy="4200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539118" y="2020282"/>
            <a:ext cx="432048" cy="4200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44613" y="293856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46848" y="2334022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44613" y="1717637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56318" y="3557720"/>
            <a:ext cx="457200" cy="47396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3533005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48064" y="2919214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21455" y="2334119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20192" y="1754510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96136" y="3533006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94145" y="2967193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94145" y="2334119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44208" y="3533006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25271" y="2964312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92280" y="3533006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668344" y="3533006"/>
            <a:ext cx="457200" cy="4748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092280" y="2967193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425271" y="239707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94145" y="1709035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4163355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53538" y="4157275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248466" y="4157275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978926" y="4170242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3641770" y="4188828"/>
            <a:ext cx="432048" cy="4200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556318" y="4175861"/>
            <a:ext cx="457200" cy="4748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61226" y="4133980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94145" y="4139600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436517" y="4133981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084589" y="4126745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675501" y="4126745"/>
            <a:ext cx="457200" cy="474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244408" y="4125943"/>
            <a:ext cx="457200" cy="4748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3818533"/>
            <a:ext cx="821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_   _   _   _   _      _   _   _   _   _   _  _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602" y="1416720"/>
            <a:ext cx="2488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501868" y="1663537"/>
            <a:ext cx="68230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7669" y="1663537"/>
            <a:ext cx="1240035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5" y="303038"/>
            <a:ext cx="883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katakchalarga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(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51-bet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24283" y="2665551"/>
            <a:ext cx="1432093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568" y="2639893"/>
            <a:ext cx="1224136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77323" y="1559557"/>
            <a:ext cx="320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50+20       75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24283" y="1682502"/>
            <a:ext cx="1432093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510482" y="2575718"/>
            <a:ext cx="1949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47+37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81315" y="254532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45+5      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96291" y="1591264"/>
            <a:ext cx="1792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80-15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654122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267028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67028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78268" y="1654122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68696" y="217192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618" y="218723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610" y="118400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1717" y="12023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987628" y="137489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^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1838659" y="239731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^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854871" y="1380197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^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5948068" y="2391051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^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53522" y="2670282"/>
            <a:ext cx="68230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73036" y="1685830"/>
            <a:ext cx="68230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73036" y="2665732"/>
            <a:ext cx="68230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73036" y="15957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1024" y="25757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7517" y="25734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7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793347" y="2499746"/>
            <a:ext cx="682309" cy="548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84039" y="303038"/>
            <a:ext cx="7792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katakchalar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51-bet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85435" y="2499746"/>
            <a:ext cx="682309" cy="548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53000" y="2499741"/>
            <a:ext cx="682309" cy="548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31840" y="2499746"/>
            <a:ext cx="682309" cy="548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23928" y="2499743"/>
            <a:ext cx="682309" cy="548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16016" y="2499744"/>
            <a:ext cx="682309" cy="548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08104" y="2499742"/>
            <a:ext cx="682309" cy="548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300192" y="2499745"/>
            <a:ext cx="682309" cy="548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92280" y="2499745"/>
            <a:ext cx="682309" cy="5481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84368" y="2499742"/>
            <a:ext cx="682309" cy="5481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200000">
            <a:off x="1701245" y="2618296"/>
            <a:ext cx="44519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6200000">
            <a:off x="3250396" y="2617754"/>
            <a:ext cx="44519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6200000">
            <a:off x="4037459" y="2617754"/>
            <a:ext cx="44519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200000">
            <a:off x="5626660" y="2617754"/>
            <a:ext cx="44519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6200000">
            <a:off x="911903" y="2634369"/>
            <a:ext cx="44519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5027" y="2614277"/>
            <a:ext cx="378254" cy="3680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68043" y="2630509"/>
            <a:ext cx="378254" cy="3680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244307" y="2623279"/>
            <a:ext cx="378254" cy="3680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6200000">
            <a:off x="6418748" y="2617754"/>
            <a:ext cx="44519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6200000">
            <a:off x="8002924" y="2595967"/>
            <a:ext cx="44519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 descr="Титуло: Группа детей в классе разговаривает друг с другом, делая домашнее  задание Иллюстрация штока - иллюстрации насчитывающей : 15902537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8"/>
          <a:stretch/>
        </p:blipFill>
        <p:spPr bwMode="auto">
          <a:xfrm>
            <a:off x="5502643" y="3147814"/>
            <a:ext cx="2808312" cy="16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06" y="-6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1434" y="2773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3-masala. (51-bet)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23639"/>
            <a:ext cx="83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Samolyotda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59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yo‘lovchi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yo‘lovchilar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3219652"/>
            <a:ext cx="864096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83768" y="2715766"/>
            <a:ext cx="864096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15194" y="3894623"/>
            <a:ext cx="864096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64555" y="3219822"/>
            <a:ext cx="864096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83768" y="3921035"/>
            <a:ext cx="864096" cy="7920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15194" y="2714406"/>
            <a:ext cx="864096" cy="7920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79290" y="3226250"/>
            <a:ext cx="785265" cy="281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67903" y="3894623"/>
            <a:ext cx="827372" cy="3620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2"/>
          </p:cNvCxnSpPr>
          <p:nvPr/>
        </p:nvCxnSpPr>
        <p:spPr>
          <a:xfrm flipV="1">
            <a:off x="1673342" y="3111810"/>
            <a:ext cx="810426" cy="2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0" idx="3"/>
          </p:cNvCxnSpPr>
          <p:nvPr/>
        </p:nvCxnSpPr>
        <p:spPr>
          <a:xfrm flipV="1">
            <a:off x="6204054" y="3895911"/>
            <a:ext cx="887045" cy="367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9620" y="327619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67002" y="279860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98428" y="275786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98427" y="393990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5242" y="3939902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63206" y="3277767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27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9548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3-masala. (51-bet)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47468" y="2845593"/>
            <a:ext cx="258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(ta)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8352" y="2283719"/>
            <a:ext cx="349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84-59=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39752" y="2845594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59-25=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22622" y="2283718"/>
            <a:ext cx="465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(ta)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5576" y="699542"/>
            <a:ext cx="2936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ta </a:t>
            </a:r>
            <a:endParaRPr lang="ru-RU" sz="3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55576" y="1203598"/>
            <a:ext cx="4858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59 ta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yo‘lovchi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55576" y="1707846"/>
            <a:ext cx="4823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?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endParaRPr lang="ru-RU" sz="32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537854" y="2005334"/>
            <a:ext cx="4022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940152" y="1495985"/>
            <a:ext cx="0" cy="5093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5056460" y="1516426"/>
            <a:ext cx="8836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5576" y="335512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yo‘lovchilar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/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6" grpId="0"/>
      <p:bldP spid="47" grpId="0"/>
      <p:bldP spid="48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1434" y="2773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3-masala. (51-bet)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23639"/>
            <a:ext cx="83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Samolyotda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59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yo‘lovchi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o‘rindiqlar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yo‘lovchilar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3219652"/>
            <a:ext cx="864096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83768" y="2715766"/>
            <a:ext cx="864096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15194" y="3894623"/>
            <a:ext cx="864096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48264" y="3219822"/>
            <a:ext cx="864096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83768" y="3921035"/>
            <a:ext cx="864096" cy="7920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15194" y="2714406"/>
            <a:ext cx="864096" cy="7920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79290" y="3226250"/>
            <a:ext cx="785265" cy="281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67903" y="3894623"/>
            <a:ext cx="827372" cy="3620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2"/>
          </p:cNvCxnSpPr>
          <p:nvPr/>
        </p:nvCxnSpPr>
        <p:spPr>
          <a:xfrm flipV="1">
            <a:off x="1673342" y="3111810"/>
            <a:ext cx="810426" cy="270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0" idx="3"/>
          </p:cNvCxnSpPr>
          <p:nvPr/>
        </p:nvCxnSpPr>
        <p:spPr>
          <a:xfrm flipV="1">
            <a:off x="6187763" y="3895911"/>
            <a:ext cx="887045" cy="367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9620" y="327619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67002" y="279860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98428" y="275786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98427" y="393990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01434" y="396358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31498" y="323759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248</Words>
  <Application>Microsoft Office PowerPoint</Application>
  <PresentationFormat>Экран (16:9)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63</cp:revision>
  <dcterms:created xsi:type="dcterms:W3CDTF">2021-10-05T16:21:50Z</dcterms:created>
  <dcterms:modified xsi:type="dcterms:W3CDTF">2021-10-22T12:37:12Z</dcterms:modified>
</cp:coreProperties>
</file>