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59" r:id="rId4"/>
    <p:sldId id="275" r:id="rId5"/>
    <p:sldId id="276" r:id="rId6"/>
    <p:sldId id="277" r:id="rId7"/>
    <p:sldId id="278" r:id="rId8"/>
    <p:sldId id="273" r:id="rId9"/>
    <p:sldId id="265" r:id="rId10"/>
    <p:sldId id="260" r:id="rId11"/>
    <p:sldId id="274" r:id="rId12"/>
    <p:sldId id="258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Школьная доска. Шаблон PowerPoint - ProPowerPoint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D:\ShkolDoska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55776" y="1434734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08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rame template with happy kids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2"/>
          <a:stretch/>
        </p:blipFill>
        <p:spPr bwMode="auto">
          <a:xfrm>
            <a:off x="1" y="0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15717" y="1851670"/>
            <a:ext cx="5112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50-bet. 5-misol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8007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2366" y="339502"/>
            <a:ext cx="83574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Chiziqchalar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bo‘yaymiz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Jami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chizish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lozim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995686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43608" y="2775754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37734" y="3498715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63688" y="3498715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483768" y="3498715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763688" y="2775754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3203848" y="3535887"/>
            <a:ext cx="432048" cy="4200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2483768" y="2794340"/>
            <a:ext cx="432048" cy="4200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1761844" y="2032858"/>
            <a:ext cx="432048" cy="4200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556318" y="3075806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546848" y="2452886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546848" y="1826518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556318" y="3700075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152628" y="3700986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148064" y="3086057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121455" y="2452983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120192" y="1826518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796136" y="3676272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794145" y="3086057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794145" y="2452983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444208" y="3676272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425271" y="3083176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092280" y="3676272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7668344" y="3676272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7092280" y="3086057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425271" y="2515938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794145" y="1827899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37571" y="3773465"/>
            <a:ext cx="84301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B0F0"/>
                </a:solidFill>
              </a:rPr>
              <a:t>_   _   _   _   _     _   _   _   _   _   _  _   </a:t>
            </a:r>
            <a:endParaRPr lang="ru-RU" sz="4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42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амка PNG - AVATAN PL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2587"/>
            <a:ext cx="9144000" cy="612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55776" y="1556511"/>
            <a:ext cx="426270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Salomat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bo‘ling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3618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Школьная доска. Шаблон PowerPoint - ProPowerPoint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D:\ShkolDoska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07704" y="836052"/>
            <a:ext cx="71287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ketma-ketligini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mantiqiy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ettirish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-bet)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24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rame template with happy kids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" r="2045" b="10272"/>
          <a:stretch/>
        </p:blipFill>
        <p:spPr bwMode="auto">
          <a:xfrm>
            <a:off x="0" y="0"/>
            <a:ext cx="914399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71701" y="1851670"/>
            <a:ext cx="60126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49-bet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5-misol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12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836" y="-672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403648" y="295405"/>
            <a:ext cx="381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.(49-bet)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10" descr="школьник домашней работы иллюстрация вектора. иллюстрации насчитывающей  работы - 769255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2"/>
          <a:stretch/>
        </p:blipFill>
        <p:spPr bwMode="auto">
          <a:xfrm>
            <a:off x="7092280" y="3397740"/>
            <a:ext cx="1656184" cy="155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Vector Text Box Banner Design, Beauty, Note, Lable PNG Transparent Clipart  Image and PSD File for Free Download in 2020 | Banner template photoshop,  Graphic design background templates, Banner desig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3" b="100000" l="46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955" b="48334"/>
          <a:stretch/>
        </p:blipFill>
        <p:spPr bwMode="auto">
          <a:xfrm>
            <a:off x="3941738" y="912572"/>
            <a:ext cx="3960440" cy="326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004048" y="1635646"/>
            <a:ext cx="2448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35-16=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19+16=35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16+19=35</a:t>
            </a:r>
            <a:endParaRPr lang="ru-RU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Vector Text Box Banner Design, Beauty, Note, Lable PNG Transparent Clipart  Image and PSD File for Free Download in 2020 | Banner template photoshop,  Graphic design background templates, Banner desig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3" b="100000" l="46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955" b="48334"/>
          <a:stretch/>
        </p:blipFill>
        <p:spPr bwMode="auto">
          <a:xfrm>
            <a:off x="155575" y="949245"/>
            <a:ext cx="3960440" cy="326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15616" y="1563638"/>
            <a:ext cx="23398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76-59=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17+59=76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59+17=76</a:t>
            </a:r>
            <a:endParaRPr lang="en-US" sz="36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25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836" y="-672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403648" y="302914"/>
            <a:ext cx="38164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(49-bet)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2" descr="Vector Text Box Banner Design, Beauty, Note, Lable PNG Transparent Clipart  Image and PSD File for Free Download in 2020 | Banner template photoshop,  Graphic design background templates, Banner desig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3" b="100000" l="46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479" b="50785"/>
          <a:stretch/>
        </p:blipFill>
        <p:spPr bwMode="auto">
          <a:xfrm>
            <a:off x="307975" y="928754"/>
            <a:ext cx="3729416" cy="313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01087" y="1618927"/>
            <a:ext cx="23762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87-24=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63+24=87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24+63=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10" descr="школьник домашней работы иллюстрация вектора. иллюстрации насчитывающей  работы - 769255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2"/>
          <a:stretch/>
        </p:blipFill>
        <p:spPr bwMode="auto">
          <a:xfrm>
            <a:off x="7075226" y="3384195"/>
            <a:ext cx="1673238" cy="144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Vector Text Box Banner Design, Beauty, Note, Lable PNG Transparent Clipart  Image and PSD File for Free Download in 2020 | Banner template photoshop,  Graphic design background templates, Banner desig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3" b="100000" l="46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479" b="50785"/>
          <a:stretch/>
        </p:blipFill>
        <p:spPr bwMode="auto">
          <a:xfrm>
            <a:off x="4050888" y="895223"/>
            <a:ext cx="3689463" cy="3201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914985" y="1629869"/>
            <a:ext cx="21602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99-79=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20+79=99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79+20=99</a:t>
            </a:r>
            <a:endParaRPr lang="en-US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76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5" y="-672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9552" y="302914"/>
            <a:ext cx="8064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qatorini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ettiramiz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				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(50-bet)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10" descr="школьник домашней работы иллюстрация вектора. иллюстрации насчитывающей  работы - 769255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2"/>
          <a:stretch/>
        </p:blipFill>
        <p:spPr bwMode="auto">
          <a:xfrm>
            <a:off x="7075226" y="3384195"/>
            <a:ext cx="1673238" cy="144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2789780">
            <a:off x="587753" y="2441708"/>
            <a:ext cx="582473" cy="6014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2789780">
            <a:off x="1424984" y="2441708"/>
            <a:ext cx="582473" cy="6014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2789780">
            <a:off x="2277972" y="2441708"/>
            <a:ext cx="582473" cy="6014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2789780">
            <a:off x="3142068" y="2441708"/>
            <a:ext cx="582473" cy="6014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2789780">
            <a:off x="4006164" y="2441706"/>
            <a:ext cx="582473" cy="6014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2789780">
            <a:off x="4870260" y="2441707"/>
            <a:ext cx="582473" cy="6014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2789780">
            <a:off x="5734356" y="2441708"/>
            <a:ext cx="582473" cy="6014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2789780">
            <a:off x="6598452" y="2441706"/>
            <a:ext cx="582473" cy="6014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2789780">
            <a:off x="7462548" y="2441706"/>
            <a:ext cx="582473" cy="6014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69637" y="241927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89848" y="241927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06932" y="241927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47649" y="2419268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42836" y="241926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71028" y="2423396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35124" y="239367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12728" y="2421549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63316" y="239367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62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832" y="-20538"/>
            <a:ext cx="9270667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9552" y="302914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Ketma-ketlik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(50-bet) 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46938" y="2544567"/>
            <a:ext cx="800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-25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16463" y="2978436"/>
            <a:ext cx="9060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+45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70193" y="2563505"/>
            <a:ext cx="800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-45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70412" y="2958877"/>
            <a:ext cx="9060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+14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50852" y="2563506"/>
            <a:ext cx="800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-31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32-конечная звезда 5"/>
          <p:cNvSpPr/>
          <p:nvPr/>
        </p:nvSpPr>
        <p:spPr>
          <a:xfrm>
            <a:off x="757551" y="1828032"/>
            <a:ext cx="914400" cy="914400"/>
          </a:xfrm>
          <a:prstGeom prst="star32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32-конечная звезда 26"/>
          <p:cNvSpPr/>
          <p:nvPr/>
        </p:nvSpPr>
        <p:spPr>
          <a:xfrm>
            <a:off x="1389848" y="3189816"/>
            <a:ext cx="914400" cy="914400"/>
          </a:xfrm>
          <a:prstGeom prst="star32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32-конечная звезда 27"/>
          <p:cNvSpPr/>
          <p:nvPr/>
        </p:nvSpPr>
        <p:spPr>
          <a:xfrm>
            <a:off x="2312088" y="1837383"/>
            <a:ext cx="914400" cy="914400"/>
          </a:xfrm>
          <a:prstGeom prst="star32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32-конечная звезда 28"/>
          <p:cNvSpPr/>
          <p:nvPr/>
        </p:nvSpPr>
        <p:spPr>
          <a:xfrm>
            <a:off x="3105098" y="3189816"/>
            <a:ext cx="914400" cy="914400"/>
          </a:xfrm>
          <a:prstGeom prst="star32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523882" y="332385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1585" y="1962066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32-конечная звезда 29"/>
          <p:cNvSpPr/>
          <p:nvPr/>
        </p:nvSpPr>
        <p:spPr>
          <a:xfrm>
            <a:off x="3846153" y="1879414"/>
            <a:ext cx="914400" cy="914400"/>
          </a:xfrm>
          <a:prstGeom prst="star32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32-конечная звезда 30"/>
          <p:cNvSpPr/>
          <p:nvPr/>
        </p:nvSpPr>
        <p:spPr>
          <a:xfrm>
            <a:off x="4704295" y="3189816"/>
            <a:ext cx="914400" cy="914400"/>
          </a:xfrm>
          <a:prstGeom prst="star32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32-конечная звезда 31"/>
          <p:cNvSpPr/>
          <p:nvPr/>
        </p:nvSpPr>
        <p:spPr>
          <a:xfrm>
            <a:off x="5451071" y="1875646"/>
            <a:ext cx="914400" cy="914400"/>
          </a:xfrm>
          <a:prstGeom prst="star32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32-конечная звезда 32"/>
          <p:cNvSpPr/>
          <p:nvPr/>
        </p:nvSpPr>
        <p:spPr>
          <a:xfrm>
            <a:off x="6365471" y="3189816"/>
            <a:ext cx="914400" cy="914400"/>
          </a:xfrm>
          <a:prstGeom prst="star32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496273" y="2958876"/>
            <a:ext cx="9060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+52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08003" y="2525552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4922" y="3333475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228652" y="333347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574363" y="1962065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11271" y="2031182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953746" y="3333474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585105" y="201901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1183996" y="2632414"/>
            <a:ext cx="353920" cy="7299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915816" y="2677513"/>
            <a:ext cx="356148" cy="64633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4427984" y="2659779"/>
            <a:ext cx="426119" cy="7025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084168" y="2659779"/>
            <a:ext cx="414558" cy="7025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2145798" y="2632414"/>
            <a:ext cx="428565" cy="7299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3796990" y="2677513"/>
            <a:ext cx="342962" cy="6656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5252855" y="2593904"/>
            <a:ext cx="428565" cy="7299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469737" y="197141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835123" y="3327899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498726" y="3303766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47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5" grpId="0"/>
      <p:bldP spid="37" grpId="0"/>
      <p:bldP spid="55" grpId="0"/>
      <p:bldP spid="58" grpId="0"/>
      <p:bldP spid="5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7712224" y="1605358"/>
            <a:ext cx="763652" cy="803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94869" y="327808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Keyingi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95536" y="1590041"/>
            <a:ext cx="798667" cy="8036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051720" y="1697825"/>
            <a:ext cx="1044010" cy="6025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24437" y="3143431"/>
            <a:ext cx="319170" cy="11565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5832034" y="3353491"/>
            <a:ext cx="763652" cy="803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1236726" y="1597261"/>
            <a:ext cx="798667" cy="8036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3131840" y="1590041"/>
            <a:ext cx="798667" cy="8036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3962323" y="1590038"/>
            <a:ext cx="798667" cy="8036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4788024" y="1690605"/>
            <a:ext cx="1044010" cy="6025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5866849" y="1580528"/>
            <a:ext cx="798667" cy="8036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6707476" y="1590919"/>
            <a:ext cx="798667" cy="8036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800466" y="3124494"/>
            <a:ext cx="319170" cy="11565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036634" y="3456307"/>
            <a:ext cx="150990" cy="5307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2100614" y="3456307"/>
            <a:ext cx="150990" cy="5307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2260770" y="3458783"/>
            <a:ext cx="150990" cy="5307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2936958" y="3124494"/>
            <a:ext cx="319170" cy="11565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245389" y="3487480"/>
            <a:ext cx="150990" cy="5307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3405545" y="3489956"/>
            <a:ext cx="150990" cy="5307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3556914" y="3489956"/>
            <a:ext cx="150990" cy="5307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4202071" y="3145905"/>
            <a:ext cx="319170" cy="11565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4512503" y="3476752"/>
            <a:ext cx="150990" cy="5307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4672659" y="3479228"/>
            <a:ext cx="150990" cy="5307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4824028" y="3479228"/>
            <a:ext cx="150990" cy="5307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4987533" y="3476751"/>
            <a:ext cx="150990" cy="5307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7847828" y="1605358"/>
            <a:ext cx="4924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967638" y="3339834"/>
            <a:ext cx="4924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585263" y="1697824"/>
            <a:ext cx="1044010" cy="6025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5712522" y="3124493"/>
            <a:ext cx="319170" cy="11565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6022954" y="3455340"/>
            <a:ext cx="150990" cy="5307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6183110" y="3457816"/>
            <a:ext cx="150990" cy="5307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6334479" y="3457816"/>
            <a:ext cx="150990" cy="5307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6497984" y="3455339"/>
            <a:ext cx="150990" cy="5307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6653258" y="3458783"/>
            <a:ext cx="150990" cy="5307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55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 animBg="1"/>
      <p:bldP spid="57" grpId="0"/>
      <p:bldP spid="58" grpId="0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7440" y="339502"/>
            <a:ext cx="8357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4-misol.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(50-bet)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07052" y="1559557"/>
            <a:ext cx="3892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45+37      50+10 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4696645" y="2575718"/>
            <a:ext cx="40827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68-59      91-68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610160" y="2581976"/>
            <a:ext cx="4178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61+19      72-12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18349" y="1563358"/>
            <a:ext cx="41769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52-29      45-38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1654122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979712" y="267028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940152" y="267028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978268" y="1654122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78297" y="1181069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120359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97882" y="228371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3608" y="228371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80781" y="1241757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48264" y="127560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72152" y="22837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03554" y="228371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5400000">
            <a:off x="1843612" y="1374890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70C0"/>
                </a:solidFill>
              </a:rPr>
              <a:t>^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5400000">
            <a:off x="1838659" y="2397310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70C0"/>
                </a:solidFill>
              </a:rPr>
              <a:t>^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5400000">
            <a:off x="5854871" y="1380197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70C0"/>
                </a:solidFill>
              </a:rPr>
              <a:t>^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16200000">
            <a:off x="5948068" y="2391051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70C0"/>
                </a:solidFill>
              </a:rPr>
              <a:t>^</a:t>
            </a:r>
            <a:endParaRPr lang="ru-RU" sz="6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34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152</Words>
  <Application>Microsoft Office PowerPoint</Application>
  <PresentationFormat>Экран (16:9)</PresentationFormat>
  <Paragraphs>75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33</cp:revision>
  <dcterms:created xsi:type="dcterms:W3CDTF">2021-10-05T16:21:50Z</dcterms:created>
  <dcterms:modified xsi:type="dcterms:W3CDTF">2021-10-13T10:33:47Z</dcterms:modified>
</cp:coreProperties>
</file>