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75" r:id="rId5"/>
    <p:sldId id="276" r:id="rId6"/>
    <p:sldId id="277" r:id="rId7"/>
    <p:sldId id="278" r:id="rId8"/>
    <p:sldId id="273" r:id="rId9"/>
    <p:sldId id="265" r:id="rId10"/>
    <p:sldId id="260" r:id="rId11"/>
    <p:sldId id="274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5717" y="185167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50-bet. 5-misol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0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66" y="339502"/>
            <a:ext cx="835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Chiziqchalar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Jami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95686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77575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37734" y="349871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49871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349871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277575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03848" y="3535887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483768" y="2794340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61844" y="2032858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56318" y="307580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46848" y="245288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46848" y="182651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56318" y="3700075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52628" y="3700986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3086057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21455" y="2452983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20192" y="1826518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3676272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94145" y="3086057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94145" y="2452983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3676272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25271" y="3083176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2280" y="3676272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668344" y="3676272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92280" y="3086057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25271" y="251593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94145" y="1827899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7571" y="3773465"/>
            <a:ext cx="843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_   _   _   _   _     _   _   _   _   _   _  _   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556511"/>
            <a:ext cx="42627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61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83605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ketma-ketligini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2045" b="10272"/>
          <a:stretch/>
        </p:blipFill>
        <p:spPr bwMode="auto">
          <a:xfrm>
            <a:off x="0" y="0"/>
            <a:ext cx="914399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01" y="1851670"/>
            <a:ext cx="6012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6" y="-672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29540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.(49-bet)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школьник домашней работы иллюстрация вектора. иллюстрации насчитывающей  работы - 76925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 bwMode="auto">
          <a:xfrm>
            <a:off x="7092280" y="3397740"/>
            <a:ext cx="1656184" cy="15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48334"/>
          <a:stretch/>
        </p:blipFill>
        <p:spPr bwMode="auto">
          <a:xfrm>
            <a:off x="3941738" y="912572"/>
            <a:ext cx="3960440" cy="32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04048" y="163564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35-16=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19+16=35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16+19=35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48334"/>
          <a:stretch/>
        </p:blipFill>
        <p:spPr bwMode="auto">
          <a:xfrm>
            <a:off x="155575" y="949245"/>
            <a:ext cx="3960440" cy="32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6" y="1563638"/>
            <a:ext cx="2339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76-59=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17+59=76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59+17=76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6" y="-672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302914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(49-bet)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50785"/>
          <a:stretch/>
        </p:blipFill>
        <p:spPr bwMode="auto">
          <a:xfrm>
            <a:off x="307975" y="928754"/>
            <a:ext cx="3729416" cy="31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1087" y="1618927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87-24=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63+24=87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24+63=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школьник домашней работы иллюстрация вектора. иллюстрации насчитывающей  работы - 76925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 bwMode="auto">
          <a:xfrm>
            <a:off x="7075226" y="3384195"/>
            <a:ext cx="1673238" cy="14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50785"/>
          <a:stretch/>
        </p:blipFill>
        <p:spPr bwMode="auto">
          <a:xfrm>
            <a:off x="4050888" y="895223"/>
            <a:ext cx="3689463" cy="32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4985" y="1629869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99-79=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20+79=99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79+20=99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5" y="-672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0291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qatorini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(50-bet)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школьник домашней работы иллюстрация вектора. иллюстрации насчитывающей  работы - 76925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 bwMode="auto">
          <a:xfrm>
            <a:off x="7075226" y="3384195"/>
            <a:ext cx="1673238" cy="14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789780">
            <a:off x="587753" y="2441708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789780">
            <a:off x="1424984" y="2441708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789780">
            <a:off x="2277972" y="2441708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789780">
            <a:off x="3142068" y="2441708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789780">
            <a:off x="4006164" y="2441706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89780">
            <a:off x="4870260" y="2441707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789780">
            <a:off x="5734356" y="2441708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789780">
            <a:off x="6598452" y="2441706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789780">
            <a:off x="7462548" y="2441706"/>
            <a:ext cx="582473" cy="601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9637" y="24192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848" y="241927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6932" y="241927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7649" y="241926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836" y="241926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1028" y="24233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5124" y="239367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728" y="242154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3316" y="239367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32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0291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(50-bet)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6938" y="254456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6463" y="2978436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0193" y="2563505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0412" y="2958877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+14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0852" y="256350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757551" y="1828032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32-конечная звезда 26"/>
          <p:cNvSpPr/>
          <p:nvPr/>
        </p:nvSpPr>
        <p:spPr>
          <a:xfrm>
            <a:off x="1389848" y="3189816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32-конечная звезда 27"/>
          <p:cNvSpPr/>
          <p:nvPr/>
        </p:nvSpPr>
        <p:spPr>
          <a:xfrm>
            <a:off x="2312088" y="1837383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32-конечная звезда 28"/>
          <p:cNvSpPr/>
          <p:nvPr/>
        </p:nvSpPr>
        <p:spPr>
          <a:xfrm>
            <a:off x="3105098" y="3189816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23882" y="33238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85" y="19620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32-конечная звезда 29"/>
          <p:cNvSpPr/>
          <p:nvPr/>
        </p:nvSpPr>
        <p:spPr>
          <a:xfrm>
            <a:off x="3846153" y="1879414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4704295" y="3189816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5451071" y="1875646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32-конечная звезда 32"/>
          <p:cNvSpPr/>
          <p:nvPr/>
        </p:nvSpPr>
        <p:spPr>
          <a:xfrm>
            <a:off x="6365471" y="3189816"/>
            <a:ext cx="914400" cy="914400"/>
          </a:xfrm>
          <a:prstGeom prst="star3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96273" y="2958876"/>
            <a:ext cx="906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003" y="2525552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922" y="333347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28652" y="333347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4363" y="196206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271" y="203118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53746" y="33334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85105" y="20190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183996" y="2632414"/>
            <a:ext cx="353920" cy="729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15816" y="2677513"/>
            <a:ext cx="356148" cy="646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27984" y="2659779"/>
            <a:ext cx="426119" cy="702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84168" y="2659779"/>
            <a:ext cx="414558" cy="702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145798" y="2632414"/>
            <a:ext cx="428565" cy="729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3796990" y="2677513"/>
            <a:ext cx="342962" cy="66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252855" y="2593904"/>
            <a:ext cx="428565" cy="729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69737" y="197141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35123" y="33278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98726" y="330376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7" grpId="0"/>
      <p:bldP spid="5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712224" y="1605358"/>
            <a:ext cx="763652" cy="8036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4869" y="327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1590041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1697825"/>
            <a:ext cx="1044010" cy="602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4437" y="3143431"/>
            <a:ext cx="319170" cy="115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32034" y="3353491"/>
            <a:ext cx="763652" cy="8036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236726" y="1597261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31840" y="1590041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62323" y="1590038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88024" y="1690605"/>
            <a:ext cx="1044010" cy="602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866849" y="1580528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707476" y="1590919"/>
            <a:ext cx="798667" cy="803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800466" y="3124494"/>
            <a:ext cx="319170" cy="115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36634" y="3456307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00614" y="3456307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60770" y="3458783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936958" y="3124494"/>
            <a:ext cx="319170" cy="115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45389" y="3487480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05545" y="3489956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56914" y="3489956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02071" y="3145905"/>
            <a:ext cx="319170" cy="115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12503" y="3476752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72659" y="3479228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824028" y="3479228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87533" y="3476751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847828" y="160535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67638" y="333983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85263" y="1697824"/>
            <a:ext cx="1044010" cy="602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12522" y="3124493"/>
            <a:ext cx="319170" cy="115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22954" y="3455340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183110" y="3457816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34479" y="3457816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497984" y="3455339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53258" y="3458783"/>
            <a:ext cx="150990" cy="53075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440" y="339502"/>
            <a:ext cx="835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4-misol.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7052" y="1559557"/>
            <a:ext cx="389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45+37      50+10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96645" y="2575718"/>
            <a:ext cx="408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68-59      91-68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0160" y="2581976"/>
            <a:ext cx="417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61+19      72-12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8349" y="1563358"/>
            <a:ext cx="417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52-29      45-38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541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67028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67028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78268" y="16541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8297" y="11810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0359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882" y="22837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2837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781" y="124175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2756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152" y="22837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3554" y="22837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1843612" y="137489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1838659" y="239731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854871" y="138019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948068" y="239105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152</Words>
  <Application>Microsoft Office PowerPoint</Application>
  <PresentationFormat>Экран (16:9)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33</cp:revision>
  <dcterms:created xsi:type="dcterms:W3CDTF">2021-10-05T16:21:50Z</dcterms:created>
  <dcterms:modified xsi:type="dcterms:W3CDTF">2021-10-13T10:33:47Z</dcterms:modified>
</cp:coreProperties>
</file>