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92" r:id="rId2"/>
    <p:sldId id="294" r:id="rId3"/>
    <p:sldId id="282" r:id="rId4"/>
    <p:sldId id="289" r:id="rId5"/>
    <p:sldId id="296" r:id="rId6"/>
    <p:sldId id="297" r:id="rId7"/>
    <p:sldId id="298" r:id="rId8"/>
    <p:sldId id="299" r:id="rId9"/>
    <p:sldId id="300" r:id="rId10"/>
    <p:sldId id="302" r:id="rId11"/>
    <p:sldId id="301" r:id="rId12"/>
    <p:sldId id="280" r:id="rId13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756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FAF55A-5B14-489C-AC85-B8960DC55518}" type="datetimeFigureOut">
              <a:rPr lang="ru-RU" smtClean="0"/>
              <a:t>19.10.2021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40B2D2-6405-416E-AD23-C7ED4CDB80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31863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0ADA46-BF0D-456A-8D00-03036D8458F0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54131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6" name="Picture 6" descr="Клипар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488" y="1604"/>
            <a:ext cx="9168488" cy="5141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619672" y="1419622"/>
            <a:ext cx="4572000" cy="212365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6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Matematika</a:t>
            </a:r>
            <a:r>
              <a:rPr lang="en-US" sz="6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6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6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6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2-sinf</a:t>
            </a:r>
            <a:endParaRPr lang="ru-RU" sz="6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37667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" name="Прямая соединительная линия 25"/>
          <p:cNvCxnSpPr/>
          <p:nvPr/>
        </p:nvCxnSpPr>
        <p:spPr>
          <a:xfrm>
            <a:off x="914401" y="3723878"/>
            <a:ext cx="7330008" cy="32925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70667" cy="5228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347863" y="267494"/>
            <a:ext cx="21602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Masala</a:t>
            </a:r>
            <a:endParaRPr lang="ru-RU" sz="4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4861713" y="3750131"/>
            <a:ext cx="1837355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2227043" y="3019246"/>
            <a:ext cx="11208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55 m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 flipV="1">
            <a:off x="6699068" y="3624797"/>
            <a:ext cx="0" cy="25066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V="1">
            <a:off x="4860032" y="3613964"/>
            <a:ext cx="0" cy="25066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V="1">
            <a:off x="914401" y="3598422"/>
            <a:ext cx="0" cy="25066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3851920" y="4229257"/>
            <a:ext cx="13516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 m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203572" y="3061471"/>
            <a:ext cx="112082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 m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авая круглая скобка 7"/>
          <p:cNvSpPr/>
          <p:nvPr/>
        </p:nvSpPr>
        <p:spPr>
          <a:xfrm rot="5400000">
            <a:off x="4469057" y="457255"/>
            <a:ext cx="220696" cy="7330008"/>
          </a:xfrm>
          <a:prstGeom prst="rightBracket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 flipV="1">
            <a:off x="8244409" y="3595605"/>
            <a:ext cx="0" cy="25066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612245" y="1925419"/>
            <a:ext cx="75601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Javob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o‘ramda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metr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sim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qoldi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41906" y="843558"/>
            <a:ext cx="81785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Yechish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1) 55+26=81 (m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–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qirqib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olindi</a:t>
            </a:r>
            <a:endParaRPr lang="en-US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411760" y="1421363"/>
            <a:ext cx="61926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100-81=19 (m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–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qoldi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>
            <a:off x="914401" y="3717206"/>
            <a:ext cx="3947312" cy="32925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5" name="Прямоугольник 24"/>
          <p:cNvSpPr/>
          <p:nvPr/>
        </p:nvSpPr>
        <p:spPr>
          <a:xfrm>
            <a:off x="7020272" y="3061470"/>
            <a:ext cx="91563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m</a:t>
            </a:r>
            <a:endParaRPr lang="ru-RU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6912648" y="3060600"/>
            <a:ext cx="1172151" cy="648072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 m</a:t>
            </a:r>
            <a:endParaRPr lang="ru-RU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3892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7" grpId="0"/>
      <p:bldP spid="9" grpId="0"/>
      <p:bldP spid="4" grpId="0"/>
      <p:bldP spid="11" grpId="0"/>
      <p:bldP spid="2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Vector Color Material Escolar E Poster, Cor De Material Escolar, Poster,  Produtos De Aprendizagem Imagem PNG e PSD Para Download Gratuito | Школьные  фрески, Школьные темы, Школьные принадлежност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4" y="0"/>
            <a:ext cx="9136665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195736" y="2139702"/>
            <a:ext cx="5184575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4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4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en-US" sz="4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 </a:t>
            </a:r>
            <a:r>
              <a:rPr lang="en-US" sz="44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geometrik</a:t>
            </a:r>
            <a:r>
              <a:rPr lang="en-US" sz="4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shakl</a:t>
            </a:r>
            <a:r>
              <a:rPr lang="en-US" sz="4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chizing</a:t>
            </a:r>
            <a:r>
              <a:rPr lang="en-US" sz="4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bo‘yang</a:t>
            </a:r>
            <a:r>
              <a:rPr lang="en-US" sz="4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6077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 descr="Клипар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488" y="1604"/>
            <a:ext cx="9168488" cy="5141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496234" y="1563638"/>
            <a:ext cx="633670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E’tiboringiz</a:t>
            </a:r>
            <a:r>
              <a:rPr lang="en-US" sz="5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5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	   </a:t>
            </a:r>
            <a:r>
              <a:rPr lang="en-US" sz="54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rahmat</a:t>
            </a:r>
            <a:r>
              <a:rPr lang="en-US" sz="5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54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три воздушных шарика | Картинки, Армия, Праздник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49469">
            <a:off x="247297" y="11273"/>
            <a:ext cx="1481458" cy="2679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9999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Школьные Принадлежности Пнг , Free Transparent Clipart - ClipartKe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10" descr="Lamoda научит студентов ВШЭ комплаенсу и этике | Oborot.r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6396" name="Picture 12" descr="Школьная доска на прозрачном фон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7"/>
            <a:ext cx="9144000" cy="5112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91680" y="1595483"/>
            <a:ext cx="576064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smtClean="0">
                <a:solidFill>
                  <a:srgbClr val="FFFF00"/>
                </a:solidFill>
              </a:rPr>
              <a:t>    </a:t>
            </a:r>
            <a:r>
              <a:rPr lang="en-US" sz="60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Mavzu</a:t>
            </a:r>
            <a:r>
              <a:rPr lang="en-US" sz="60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2-bob. </a:t>
            </a:r>
          </a:p>
          <a:p>
            <a:r>
              <a:rPr lang="en-US" sz="60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</a:t>
            </a:r>
            <a:r>
              <a:rPr lang="en-US" sz="60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Takrorlash</a:t>
            </a:r>
            <a:endParaRPr lang="ru-RU" sz="60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6827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Frame template with happy kid Royalty Free Vector Imag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8" r="2273" b="10610"/>
          <a:stretch/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853952" y="2219255"/>
            <a:ext cx="5022304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4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topshiriqni</a:t>
            </a:r>
            <a:r>
              <a:rPr lang="en-US" sz="4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	</a:t>
            </a:r>
            <a:r>
              <a:rPr lang="en-US" sz="4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tekshirish</a:t>
            </a:r>
            <a:r>
              <a:rPr lang="en-US" sz="4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44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4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51-bet</a:t>
            </a:r>
            <a:r>
              <a:rPr lang="en-US" sz="4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5-misol</a:t>
            </a:r>
            <a:endParaRPr lang="ru-RU" sz="4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4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753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appy School Children With Big Books Stock Photo, Picture And Royalty Free  Image. Image 83226843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44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75" y="7937"/>
            <a:ext cx="9270667" cy="513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406504" y="339502"/>
            <a:ext cx="40336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5-misol. 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(51-bet)</a:t>
            </a:r>
            <a:endParaRPr lang="ru-RU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806225" y="1584149"/>
            <a:ext cx="185874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34</a:t>
            </a:r>
          </a:p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</a:t>
            </a:r>
          </a:p>
          <a:p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57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2246902" y="1591117"/>
            <a:ext cx="83614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77</a:t>
            </a:r>
            <a:endParaRPr lang="en-US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61</a:t>
            </a:r>
          </a:p>
          <a:p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3635523" y="1591942"/>
            <a:ext cx="73782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48</a:t>
            </a:r>
            <a:endParaRPr lang="en-US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</a:t>
            </a:r>
          </a:p>
          <a:p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75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5140365" y="1563638"/>
            <a:ext cx="73782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95</a:t>
            </a:r>
            <a:endParaRPr lang="en-US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49</a:t>
            </a:r>
          </a:p>
          <a:p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46</a:t>
            </a:r>
            <a:endParaRPr lang="ru-RU" sz="3600" b="1" dirty="0">
              <a:solidFill>
                <a:srgbClr val="00B050"/>
              </a:solidFill>
            </a:endParaRPr>
          </a:p>
        </p:txBody>
      </p:sp>
      <p:cxnSp>
        <p:nvCxnSpPr>
          <p:cNvPr id="1024" name="Прямая соединительная линия 1023"/>
          <p:cNvCxnSpPr/>
          <p:nvPr/>
        </p:nvCxnSpPr>
        <p:spPr>
          <a:xfrm flipH="1">
            <a:off x="631203" y="2787774"/>
            <a:ext cx="937014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8" name="Прямая соединительная линия 67"/>
          <p:cNvCxnSpPr/>
          <p:nvPr/>
        </p:nvCxnSpPr>
        <p:spPr>
          <a:xfrm flipH="1">
            <a:off x="2042387" y="2787774"/>
            <a:ext cx="937014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9" name="Прямая соединительная линия 68"/>
          <p:cNvCxnSpPr/>
          <p:nvPr/>
        </p:nvCxnSpPr>
        <p:spPr>
          <a:xfrm flipH="1">
            <a:off x="3486302" y="2764166"/>
            <a:ext cx="937014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0" name="Прямая соединительная линия 69"/>
          <p:cNvCxnSpPr/>
          <p:nvPr/>
        </p:nvCxnSpPr>
        <p:spPr>
          <a:xfrm flipH="1">
            <a:off x="4968126" y="2764166"/>
            <a:ext cx="937014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/>
          <p:cNvCxnSpPr/>
          <p:nvPr/>
        </p:nvCxnSpPr>
        <p:spPr>
          <a:xfrm flipH="1">
            <a:off x="539552" y="2130551"/>
            <a:ext cx="266673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3" name="Прямая соединительная линия 72"/>
          <p:cNvCxnSpPr/>
          <p:nvPr/>
        </p:nvCxnSpPr>
        <p:spPr>
          <a:xfrm flipH="1">
            <a:off x="1979712" y="2130551"/>
            <a:ext cx="266673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4" name="Прямая соединительная линия 73"/>
          <p:cNvCxnSpPr/>
          <p:nvPr/>
        </p:nvCxnSpPr>
        <p:spPr>
          <a:xfrm flipH="1">
            <a:off x="3419872" y="2122758"/>
            <a:ext cx="266673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5" name="Прямая соединительная линия 74"/>
          <p:cNvCxnSpPr/>
          <p:nvPr/>
        </p:nvCxnSpPr>
        <p:spPr>
          <a:xfrm flipH="1">
            <a:off x="4860032" y="2100869"/>
            <a:ext cx="266673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6519821" y="1584149"/>
            <a:ext cx="86905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68</a:t>
            </a:r>
            <a:endParaRPr lang="en-US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</a:t>
            </a:r>
          </a:p>
          <a:p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94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819227" y="1563638"/>
            <a:ext cx="77186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91</a:t>
            </a:r>
            <a:endParaRPr lang="en-US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52</a:t>
            </a:r>
          </a:p>
          <a:p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39</a:t>
            </a:r>
            <a:endParaRPr lang="ru-RU" sz="3600" b="1" dirty="0">
              <a:solidFill>
                <a:srgbClr val="00B050"/>
              </a:solidFill>
            </a:endParaRPr>
          </a:p>
        </p:txBody>
      </p:sp>
      <p:cxnSp>
        <p:nvCxnSpPr>
          <p:cNvPr id="81" name="Прямая соединительная линия 80"/>
          <p:cNvCxnSpPr/>
          <p:nvPr/>
        </p:nvCxnSpPr>
        <p:spPr>
          <a:xfrm flipH="1">
            <a:off x="6228184" y="2100869"/>
            <a:ext cx="266673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2" name="Прямая соединительная линия 81"/>
          <p:cNvCxnSpPr/>
          <p:nvPr/>
        </p:nvCxnSpPr>
        <p:spPr>
          <a:xfrm flipH="1">
            <a:off x="7625782" y="2081993"/>
            <a:ext cx="266673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3" name="Прямая соединительная линия 82"/>
          <p:cNvCxnSpPr/>
          <p:nvPr/>
        </p:nvCxnSpPr>
        <p:spPr>
          <a:xfrm flipH="1">
            <a:off x="6320955" y="2773296"/>
            <a:ext cx="937014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4" name="Прямая соединительная линия 83"/>
          <p:cNvCxnSpPr/>
          <p:nvPr/>
        </p:nvCxnSpPr>
        <p:spPr>
          <a:xfrm flipH="1">
            <a:off x="7655426" y="2773296"/>
            <a:ext cx="937014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670366" y="2022539"/>
            <a:ext cx="1" cy="21602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3547682" y="1995686"/>
            <a:ext cx="1" cy="21602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6372200" y="1977987"/>
            <a:ext cx="1" cy="21602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4280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appy School Children With Big Books Stock Photo, Picture And Royalty Free  Image. Image 83226843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44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148" y="7937"/>
            <a:ext cx="9270667" cy="513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40452" y="267494"/>
            <a:ext cx="77624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Ifodalar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tuzamiz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qiymatini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topamiz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99592" y="2208775"/>
            <a:ext cx="2592288" cy="160073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/>
          <p:cNvCxnSpPr>
            <a:stCxn id="5" idx="0"/>
            <a:endCxn id="5" idx="2"/>
          </p:cNvCxnSpPr>
          <p:nvPr/>
        </p:nvCxnSpPr>
        <p:spPr>
          <a:xfrm>
            <a:off x="2195736" y="2208775"/>
            <a:ext cx="0" cy="160073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1234249" y="2239851"/>
            <a:ext cx="60144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64</a:t>
            </a:r>
          </a:p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82</a:t>
            </a:r>
          </a:p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59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413999" y="2468763"/>
            <a:ext cx="23272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82-12=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Овал 23"/>
          <p:cNvSpPr/>
          <p:nvPr/>
        </p:nvSpPr>
        <p:spPr>
          <a:xfrm>
            <a:off x="1234249" y="1275606"/>
            <a:ext cx="864096" cy="71299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2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303056" y="1333804"/>
            <a:ext cx="72648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-12</a:t>
            </a:r>
            <a:endParaRPr lang="ru-RU" sz="32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796136" y="1681723"/>
            <a:ext cx="6463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52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Выгнутая вправо стрелка 27"/>
          <p:cNvSpPr/>
          <p:nvPr/>
        </p:nvSpPr>
        <p:spPr>
          <a:xfrm rot="18435958">
            <a:off x="2370972" y="1267864"/>
            <a:ext cx="365760" cy="866438"/>
          </a:xfrm>
          <a:prstGeom prst="curvedLeftArrow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34" name="Прямая соединительная линия 33"/>
          <p:cNvCxnSpPr/>
          <p:nvPr/>
        </p:nvCxnSpPr>
        <p:spPr>
          <a:xfrm flipH="1">
            <a:off x="899592" y="2791929"/>
            <a:ext cx="259228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flipH="1">
            <a:off x="899592" y="3293362"/>
            <a:ext cx="259228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>
            <a:off x="4413999" y="3297271"/>
            <a:ext cx="152157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59-12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427984" y="1665430"/>
            <a:ext cx="152157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64-12=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819116" y="2468763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70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796136" y="3293362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47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8702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2" grpId="0"/>
      <p:bldP spid="4" grpId="0"/>
      <p:bldP spid="7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appy School Children With Big Books Stock Photo, Picture And Royalty Free  Image. Image 83226843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44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148" y="7937"/>
            <a:ext cx="9270667" cy="513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40452" y="267494"/>
            <a:ext cx="77624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Ifodalar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tuzamiz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qiymatini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topamiz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99592" y="2208775"/>
            <a:ext cx="2592288" cy="160073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/>
          <p:cNvCxnSpPr>
            <a:stCxn id="5" idx="0"/>
            <a:endCxn id="5" idx="2"/>
          </p:cNvCxnSpPr>
          <p:nvPr/>
        </p:nvCxnSpPr>
        <p:spPr>
          <a:xfrm>
            <a:off x="2195736" y="2208775"/>
            <a:ext cx="0" cy="160073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1234249" y="2239851"/>
            <a:ext cx="60144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34</a:t>
            </a:r>
          </a:p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</a:t>
            </a:r>
          </a:p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413999" y="2468763"/>
            <a:ext cx="23272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28+45=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Овал 23"/>
          <p:cNvSpPr/>
          <p:nvPr/>
        </p:nvSpPr>
        <p:spPr>
          <a:xfrm>
            <a:off x="1234249" y="1275606"/>
            <a:ext cx="864096" cy="71299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303056" y="1333804"/>
            <a:ext cx="82586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+45</a:t>
            </a:r>
            <a:endParaRPr lang="ru-RU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941893" y="1681723"/>
            <a:ext cx="6463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79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Выгнутая вправо стрелка 27"/>
          <p:cNvSpPr/>
          <p:nvPr/>
        </p:nvSpPr>
        <p:spPr>
          <a:xfrm rot="18435958">
            <a:off x="2370972" y="1267864"/>
            <a:ext cx="365760" cy="866438"/>
          </a:xfrm>
          <a:prstGeom prst="curvedLef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cxnSp>
        <p:nvCxnSpPr>
          <p:cNvPr id="34" name="Прямая соединительная линия 33"/>
          <p:cNvCxnSpPr/>
          <p:nvPr/>
        </p:nvCxnSpPr>
        <p:spPr>
          <a:xfrm flipH="1">
            <a:off x="899592" y="2791929"/>
            <a:ext cx="259228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flipH="1">
            <a:off x="899592" y="3293362"/>
            <a:ext cx="259228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>
            <a:off x="4413999" y="3297271"/>
            <a:ext cx="162736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19+45=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427984" y="1665430"/>
            <a:ext cx="162736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34+45=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941893" y="2468763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73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941893" y="3293362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64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1662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2" grpId="0"/>
      <p:bldP spid="4" grpId="0"/>
      <p:bldP spid="7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400" y="0"/>
            <a:ext cx="9270667" cy="513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40452" y="267494"/>
            <a:ext cx="77624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Bo‘sh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joylarga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shakllar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mos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Равнобедренный треугольник 3"/>
          <p:cNvSpPr/>
          <p:nvPr/>
        </p:nvSpPr>
        <p:spPr>
          <a:xfrm>
            <a:off x="545259" y="2059624"/>
            <a:ext cx="500900" cy="645698"/>
          </a:xfrm>
          <a:prstGeom prst="triangle">
            <a:avLst>
              <a:gd name="adj" fmla="val 54149"/>
            </a:avLst>
          </a:prstGeom>
          <a:solidFill>
            <a:srgbClr val="FF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121323" y="2088156"/>
            <a:ext cx="648072" cy="61461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907704" y="2072617"/>
            <a:ext cx="1080120" cy="614617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ятиугольник 11"/>
          <p:cNvSpPr/>
          <p:nvPr/>
        </p:nvSpPr>
        <p:spPr>
          <a:xfrm rot="16200000">
            <a:off x="3155056" y="1949226"/>
            <a:ext cx="714792" cy="761224"/>
          </a:xfrm>
          <a:prstGeom prst="homePlat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4612754" y="2851673"/>
            <a:ext cx="733869" cy="1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7" name="Равнобедренный треугольник 16"/>
          <p:cNvSpPr/>
          <p:nvPr/>
        </p:nvSpPr>
        <p:spPr>
          <a:xfrm>
            <a:off x="7434645" y="2038987"/>
            <a:ext cx="500900" cy="645698"/>
          </a:xfrm>
          <a:prstGeom prst="triangle">
            <a:avLst>
              <a:gd name="adj" fmla="val 54149"/>
            </a:avLst>
          </a:prstGeom>
          <a:solidFill>
            <a:srgbClr val="FF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Равнобедренный треугольник 17"/>
          <p:cNvSpPr/>
          <p:nvPr/>
        </p:nvSpPr>
        <p:spPr>
          <a:xfrm>
            <a:off x="3999092" y="2057076"/>
            <a:ext cx="500900" cy="645698"/>
          </a:xfrm>
          <a:prstGeom prst="triangle">
            <a:avLst>
              <a:gd name="adj" fmla="val 54149"/>
            </a:avLst>
          </a:prstGeom>
          <a:solidFill>
            <a:srgbClr val="FF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4612754" y="2088157"/>
            <a:ext cx="648072" cy="61461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5394087" y="2072617"/>
            <a:ext cx="1080120" cy="614617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ятиугольник 20"/>
          <p:cNvSpPr/>
          <p:nvPr/>
        </p:nvSpPr>
        <p:spPr>
          <a:xfrm rot="16200000">
            <a:off x="6611440" y="1949225"/>
            <a:ext cx="714792" cy="761224"/>
          </a:xfrm>
          <a:prstGeom prst="homePlat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8028384" y="2070068"/>
            <a:ext cx="648072" cy="61461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>
            <a:off x="5580112" y="2851672"/>
            <a:ext cx="750079" cy="2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7318160" y="2851674"/>
            <a:ext cx="733869" cy="1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2978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9" grpId="0" animBg="1"/>
      <p:bldP spid="2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appy School Children With Big Books Stock Photo, Picture And Royalty Free  Image. Image 83226843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44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0046" y="8772"/>
            <a:ext cx="9270667" cy="513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35939" y="287701"/>
            <a:ext cx="77624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Bo‘sh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kataklarga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mos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sonlarni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qo‘yamiz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835697" y="3227856"/>
            <a:ext cx="6192687" cy="58315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1928997" y="3206902"/>
            <a:ext cx="65694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44    23   45    12    55           46</a:t>
            </a:r>
            <a:endParaRPr lang="ru-RU" sz="3600" b="1" dirty="0">
              <a:solidFill>
                <a:srgbClr val="7030A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60533" y="1491630"/>
            <a:ext cx="80879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+      =89	    +      =78	   +      =58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11560" y="1590955"/>
            <a:ext cx="520168" cy="50802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1475656" y="1590955"/>
            <a:ext cx="520168" cy="50802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3331752" y="1563638"/>
            <a:ext cx="520168" cy="50802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48478" y="1540361"/>
            <a:ext cx="65274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44</a:t>
            </a:r>
            <a:endParaRPr lang="ru-RU" sz="36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403648" y="1521801"/>
            <a:ext cx="7911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45</a:t>
            </a:r>
            <a:endParaRPr lang="ru-RU" sz="36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267800" y="1505423"/>
            <a:ext cx="648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23</a:t>
            </a:r>
            <a:endParaRPr lang="ru-RU" sz="36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4211960" y="1559071"/>
            <a:ext cx="520168" cy="50802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6012160" y="1575288"/>
            <a:ext cx="520168" cy="50802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6804248" y="1577432"/>
            <a:ext cx="520168" cy="50802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39952" y="1491630"/>
            <a:ext cx="65274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55</a:t>
            </a:r>
            <a:endParaRPr lang="ru-RU" sz="36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949078" y="1521801"/>
            <a:ext cx="65274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12</a:t>
            </a:r>
            <a:endParaRPr lang="ru-RU" sz="36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732240" y="1505422"/>
            <a:ext cx="65274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46</a:t>
            </a:r>
            <a:endParaRPr lang="ru-RU" sz="36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cxnSp>
        <p:nvCxnSpPr>
          <p:cNvPr id="14" name="Прямая со стрелкой 13"/>
          <p:cNvCxnSpPr/>
          <p:nvPr/>
        </p:nvCxnSpPr>
        <p:spPr>
          <a:xfrm flipH="1" flipV="1">
            <a:off x="7236296" y="2098979"/>
            <a:ext cx="254824" cy="110792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 flipV="1">
            <a:off x="4940349" y="2067095"/>
            <a:ext cx="1360531" cy="116076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 flipV="1">
            <a:off x="3131840" y="2051567"/>
            <a:ext cx="459996" cy="117628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 flipH="1" flipV="1">
            <a:off x="988956" y="2118470"/>
            <a:ext cx="1119259" cy="109592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 flipH="1" flipV="1">
            <a:off x="1957553" y="2115454"/>
            <a:ext cx="1888152" cy="111240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/>
          <p:nvPr/>
        </p:nvCxnSpPr>
        <p:spPr>
          <a:xfrm flipH="1" flipV="1">
            <a:off x="4617184" y="2067694"/>
            <a:ext cx="1165954" cy="116016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4" name="Прямоугольник 33"/>
          <p:cNvSpPr/>
          <p:nvPr/>
        </p:nvSpPr>
        <p:spPr>
          <a:xfrm>
            <a:off x="6048371" y="3274965"/>
            <a:ext cx="792088" cy="488933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20</a:t>
            </a:r>
            <a:endParaRPr lang="ru-RU" sz="3600" b="1" dirty="0">
              <a:solidFill>
                <a:srgbClr val="7030A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1046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18" grpId="0"/>
      <p:bldP spid="11" grpId="0"/>
      <p:bldP spid="4" grpId="0"/>
      <p:bldP spid="9" grpId="0"/>
      <p:bldP spid="3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148" y="7937"/>
            <a:ext cx="9270667" cy="513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347864" y="302663"/>
            <a:ext cx="16758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Masala </a:t>
            </a:r>
            <a:endParaRPr lang="ru-RU" sz="4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1203598"/>
            <a:ext cx="640871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o‘ramda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100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metr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sim</a:t>
            </a:r>
            <a:endPara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bor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Avval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55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metr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keyin</a:t>
            </a:r>
            <a:endPara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yana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26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metr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sim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qirqib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olindi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O‘ramda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necha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metr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sim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qoldi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Вязальная проволока для арматуры: какие виды и этапы связывани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450" y="771550"/>
            <a:ext cx="2305050" cy="1981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775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798</TotalTime>
  <Words>183</Words>
  <Application>Microsoft Office PowerPoint</Application>
  <PresentationFormat>Экран (16:9)</PresentationFormat>
  <Paragraphs>76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Acer</cp:lastModifiedBy>
  <cp:revision>85</cp:revision>
  <dcterms:created xsi:type="dcterms:W3CDTF">2021-10-05T16:21:50Z</dcterms:created>
  <dcterms:modified xsi:type="dcterms:W3CDTF">2021-10-19T10:12:55Z</dcterms:modified>
</cp:coreProperties>
</file>