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94" r:id="rId3"/>
    <p:sldId id="282" r:id="rId4"/>
    <p:sldId id="289" r:id="rId5"/>
    <p:sldId id="296" r:id="rId6"/>
    <p:sldId id="297" r:id="rId7"/>
    <p:sldId id="298" r:id="rId8"/>
    <p:sldId id="299" r:id="rId9"/>
    <p:sldId id="300" r:id="rId10"/>
    <p:sldId id="302" r:id="rId11"/>
    <p:sldId id="301" r:id="rId12"/>
    <p:sldId id="28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F55A-5B14-489C-AC85-B8960DC5551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B2D2-6405-416E-AD23-C7ED4CDB8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8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ADA46-BF0D-456A-8D00-03036D8458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1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88" y="1604"/>
            <a:ext cx="9168488" cy="51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41962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66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914401" y="3723878"/>
            <a:ext cx="7330008" cy="329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0667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3" y="267494"/>
            <a:ext cx="216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861713" y="3750131"/>
            <a:ext cx="18373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27043" y="301924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699068" y="3624797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860032" y="3613964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14401" y="3598422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51920" y="4229257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3572" y="3061471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 rot="5400000">
            <a:off x="4469057" y="457255"/>
            <a:ext cx="220696" cy="7330008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8244409" y="3595605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245" y="1925419"/>
            <a:ext cx="756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o‘ramda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1906" y="843558"/>
            <a:ext cx="8178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55+26=81 (m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qirqib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olindi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1421363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100-81=19 (m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14401" y="3717206"/>
            <a:ext cx="3947312" cy="329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020272" y="3061470"/>
            <a:ext cx="915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12648" y="3060600"/>
            <a:ext cx="1172151" cy="648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m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9" grpId="0"/>
      <p:bldP spid="4" grpId="0"/>
      <p:bldP spid="11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Color Material Escolar E Poster, Cor De Material Escolar, Poster,  Produtos De Aprendizagem Imagem PNG e PSD Para Download Gratuito | Школьные  фрески, Школьные темы, Школьные принадлеж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" y="0"/>
            <a:ext cx="91366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2139702"/>
            <a:ext cx="51845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geometrik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shakl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bo‘yang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88" y="1604"/>
            <a:ext cx="9168488" cy="51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6234" y="1563638"/>
            <a:ext cx="6336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три воздушных шарика | Картинки, Армия, Праздни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469">
            <a:off x="247297" y="11273"/>
            <a:ext cx="1481458" cy="2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595483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    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2-bob. 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Takrorlash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ame template with happy ki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2273" b="1061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3952" y="2219255"/>
            <a:ext cx="5022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51-bet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5-misol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6504" y="339502"/>
            <a:ext cx="4033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(51-bet)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225" y="1584149"/>
            <a:ext cx="1858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46902" y="1591117"/>
            <a:ext cx="836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35523" y="1591942"/>
            <a:ext cx="7378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140365" y="1563638"/>
            <a:ext cx="7378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3600" b="1" dirty="0">
              <a:solidFill>
                <a:srgbClr val="00B050"/>
              </a:solidFill>
            </a:endParaRPr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H="1">
            <a:off x="631203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042387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486302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968126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3955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197971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419872" y="2122758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4860032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19821" y="1584149"/>
            <a:ext cx="8690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19227" y="1563638"/>
            <a:ext cx="771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3600" b="1" dirty="0">
              <a:solidFill>
                <a:srgbClr val="00B050"/>
              </a:solidFill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6228184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7625782" y="2081993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6320955" y="277329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7655426" y="277329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0366" y="2022539"/>
            <a:ext cx="1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47682" y="1995686"/>
            <a:ext cx="1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372200" y="1977987"/>
            <a:ext cx="1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2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0452" y="267494"/>
            <a:ext cx="776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208775"/>
            <a:ext cx="2592288" cy="1600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2195736" y="2208775"/>
            <a:ext cx="0" cy="1600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4249" y="2239851"/>
            <a:ext cx="601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3999" y="2468763"/>
            <a:ext cx="232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82-12=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234249" y="1275606"/>
            <a:ext cx="864096" cy="71299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3056" y="133380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168172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8435958">
            <a:off x="2370972" y="1267864"/>
            <a:ext cx="365760" cy="866438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899592" y="2791929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899592" y="3293362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413999" y="3297271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59-12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665430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64-12=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9116" y="246876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32933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4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0452" y="267494"/>
            <a:ext cx="776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208775"/>
            <a:ext cx="2592288" cy="1600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2195736" y="2208775"/>
            <a:ext cx="0" cy="1600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4249" y="2239851"/>
            <a:ext cx="601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3999" y="2468763"/>
            <a:ext cx="232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28+45=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234249" y="1275606"/>
            <a:ext cx="864096" cy="7129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3056" y="1333804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+45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1893" y="168172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8435958">
            <a:off x="2370972" y="1267864"/>
            <a:ext cx="365760" cy="866438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899592" y="2791929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899592" y="3293362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413999" y="3297271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19+45=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665430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34+45=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1893" y="246876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1893" y="32933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0452" y="267494"/>
            <a:ext cx="776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joylarga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45259" y="2059624"/>
            <a:ext cx="500900" cy="645698"/>
          </a:xfrm>
          <a:prstGeom prst="triangle">
            <a:avLst>
              <a:gd name="adj" fmla="val 54149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21323" y="2088156"/>
            <a:ext cx="648072" cy="614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072617"/>
            <a:ext cx="1080120" cy="6146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 rot="16200000">
            <a:off x="3155056" y="1949226"/>
            <a:ext cx="714792" cy="761224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12754" y="2851673"/>
            <a:ext cx="733869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>
            <a:off x="7434645" y="2038987"/>
            <a:ext cx="500900" cy="645698"/>
          </a:xfrm>
          <a:prstGeom prst="triangle">
            <a:avLst>
              <a:gd name="adj" fmla="val 54149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999092" y="2057076"/>
            <a:ext cx="500900" cy="645698"/>
          </a:xfrm>
          <a:prstGeom prst="triangle">
            <a:avLst>
              <a:gd name="adj" fmla="val 54149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12754" y="2088157"/>
            <a:ext cx="648072" cy="614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4087" y="2072617"/>
            <a:ext cx="1080120" cy="6146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rot="16200000">
            <a:off x="6611440" y="1949225"/>
            <a:ext cx="714792" cy="761224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028384" y="2070068"/>
            <a:ext cx="648072" cy="614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580112" y="2851672"/>
            <a:ext cx="750079" cy="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18160" y="2851674"/>
            <a:ext cx="733869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9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46" y="8772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939" y="287701"/>
            <a:ext cx="776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7" y="3227856"/>
            <a:ext cx="6192687" cy="583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28997" y="3206902"/>
            <a:ext cx="6569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44    23   45    12    55           46</a:t>
            </a:r>
            <a:endParaRPr lang="ru-RU" sz="36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533" y="1491630"/>
            <a:ext cx="808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      =89	    +      =78	   +      =58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590955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75656" y="1590955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31752" y="1563638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8478" y="1540361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44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521801"/>
            <a:ext cx="791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45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7800" y="1505423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23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1960" y="1559071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12160" y="1575288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04248" y="1577432"/>
            <a:ext cx="520168" cy="508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149163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55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9078" y="1521801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1505422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46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7236296" y="2098979"/>
            <a:ext cx="254824" cy="1107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940349" y="2067095"/>
            <a:ext cx="1360531" cy="1160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131840" y="2051567"/>
            <a:ext cx="459996" cy="1176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988956" y="2118470"/>
            <a:ext cx="1119259" cy="1095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1957553" y="2115454"/>
            <a:ext cx="1888152" cy="1112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4617184" y="2067694"/>
            <a:ext cx="1165954" cy="1160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48371" y="3274965"/>
            <a:ext cx="792088" cy="48893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1" grpId="0"/>
      <p:bldP spid="4" grpId="0"/>
      <p:bldP spid="9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302663"/>
            <a:ext cx="1675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 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03598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o‘ramda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Avval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qirqib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O‘ramda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язальная проволока для арматуры: какие виды и этапы связы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50" y="771550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183</Words>
  <Application>Microsoft Office PowerPoint</Application>
  <PresentationFormat>Экран (16:9)</PresentationFormat>
  <Paragraphs>76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85</cp:revision>
  <dcterms:created xsi:type="dcterms:W3CDTF">2021-10-05T16:21:50Z</dcterms:created>
  <dcterms:modified xsi:type="dcterms:W3CDTF">2021-10-19T10:12:55Z</dcterms:modified>
</cp:coreProperties>
</file>