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5" r:id="rId3"/>
    <p:sldId id="259" r:id="rId4"/>
    <p:sldId id="271" r:id="rId5"/>
    <p:sldId id="267" r:id="rId6"/>
    <p:sldId id="272" r:id="rId7"/>
    <p:sldId id="273" r:id="rId8"/>
    <p:sldId id="274" r:id="rId9"/>
    <p:sldId id="275" r:id="rId10"/>
    <p:sldId id="276" r:id="rId11"/>
    <p:sldId id="277" r:id="rId12"/>
    <p:sldId id="263" r:id="rId13"/>
    <p:sldId id="268" r:id="rId14"/>
    <p:sldId id="262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8D828-EC8D-4D6F-9338-FB4BACEAB45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0E046-2327-460B-9ADD-7C917EE90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8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ADA46-BF0D-456A-8D00-03036D8458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1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 для проекта по математике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1434734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5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538"/>
            <a:ext cx="9270667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6007" y="268439"/>
            <a:ext cx="84404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3.Bo‘sh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48-bet)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357672" y="2364820"/>
            <a:ext cx="1" cy="269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4524144" y="2633046"/>
            <a:ext cx="1128846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835313" y="2633046"/>
            <a:ext cx="111295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4114562" y="1851670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435778" y="1862158"/>
            <a:ext cx="825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045090" y="2633046"/>
            <a:ext cx="1065546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3284518" y="2633046"/>
            <a:ext cx="1071458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764829" y="2633046"/>
            <a:ext cx="1122933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871583" y="1870491"/>
            <a:ext cx="825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497081" y="257349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267959" y="257349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34507" y="256148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68622" y="257349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65401" y="257349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117280" y="2630865"/>
            <a:ext cx="111295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2339752" y="2356489"/>
            <a:ext cx="1" cy="269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727732" y="2356488"/>
            <a:ext cx="1" cy="269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350589" y="257349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3707903" y="2356488"/>
            <a:ext cx="1" cy="269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041241" y="2356487"/>
            <a:ext cx="1" cy="269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004047" y="2364820"/>
            <a:ext cx="1" cy="269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57672" y="2364820"/>
            <a:ext cx="982081" cy="4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719185" y="2364416"/>
            <a:ext cx="982081" cy="4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036456" y="2367202"/>
            <a:ext cx="982081" cy="4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2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538"/>
            <a:ext cx="9270667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7762" y="279200"/>
            <a:ext cx="523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48-bet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2023863" y="1806135"/>
            <a:ext cx="60392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034507" y="1806136"/>
            <a:ext cx="64633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34506" y="173018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02657" y="173017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9552" y="2800033"/>
            <a:ext cx="64633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477397" y="2800033"/>
            <a:ext cx="64633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54778" y="271750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477396" y="271750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83903" y="2793461"/>
            <a:ext cx="60392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41493" y="271750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07904" y="1567581"/>
            <a:ext cx="60392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8024" y="1567581"/>
            <a:ext cx="60392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868144" y="1567580"/>
            <a:ext cx="60392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48264" y="1567580"/>
            <a:ext cx="60392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00527" y="1567584"/>
            <a:ext cx="60392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07904" y="2869414"/>
            <a:ext cx="60392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88024" y="2869414"/>
            <a:ext cx="60392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868144" y="2869413"/>
            <a:ext cx="60392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948264" y="2869413"/>
            <a:ext cx="60392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000527" y="2869417"/>
            <a:ext cx="60392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5400000">
            <a:off x="4147868" y="130696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^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324655" y="1306965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^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7399753" y="1306966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^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227988" y="1306967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^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4329078" y="2608791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^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5436461" y="2609707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^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6516580" y="2592422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^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7596700" y="2609707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^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65494" y="149337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66818" y="149871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27476" y="149337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29111" y="147922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59859" y="146846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87288" y="277708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27058" y="277454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29218" y="279437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68560" y="279437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86698" y="277454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rder template with street background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362130"/>
            <a:ext cx="5382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48-bet. 5-misol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544" y="267494"/>
            <a:ext cx="8494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tekshiramiz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(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820945"/>
            <a:ext cx="2163396" cy="15095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24+32=56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56-32=24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0553" y="1995685"/>
            <a:ext cx="2617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48+11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56+31</a:t>
            </a: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1995685"/>
            <a:ext cx="2185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67+24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72+28</a:t>
            </a:r>
          </a:p>
        </p:txBody>
      </p:sp>
      <p:pic>
        <p:nvPicPr>
          <p:cNvPr id="27" name="Picture 8" descr="D:\330-3309042_transparent-kids-listening-clipart-kids-writing-clipart-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31791"/>
            <a:ext cx="2208241" cy="1874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тские рамки » Территория дизайнера и веб-мастера - Клипарты, Шаблоны,  Иконки, Кисти, Обои, Шрифты, Скрипт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етские рамки » Территория дизайнера и веб-мастера - Клипарты, Шаблоны,  Иконки, Кисти, Обои, Шрифты, Скрипты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Детские рамки » Территория дизайнера и веб-мастера - Клипарты, Шаблоны,  Иконки, Кисти, Обои, Шрифты, Скрипты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Тренажёр «Путешествие в страну английских звуков». 2 класс - online 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6"/>
            <a:ext cx="9144000" cy="5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130000">
            <a:off x="548149" y="1219928"/>
            <a:ext cx="4113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Salomat</a:t>
            </a:r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bo‘ling</a:t>
            </a:r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 для проекта по математике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1347614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amalining</a:t>
            </a:r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natijalarini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15-dars. 48-bet)</a:t>
            </a:r>
            <a:r>
              <a:rPr lang="en-US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rder template with street background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131590"/>
            <a:ext cx="5382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47-bet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5-masala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  <a:p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1" y="0"/>
            <a:ext cx="9270667" cy="5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3" y="267494"/>
            <a:ext cx="3869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5-masala. (47-bet)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63888" y="3730118"/>
            <a:ext cx="2160240" cy="91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42905" y="3075806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5724128" y="3603512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563888" y="3613964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14401" y="3598422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2237" y="4232608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5138" y="3124772"/>
            <a:ext cx="156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9538" y="3075805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ая круглая скобка 7"/>
          <p:cNvSpPr/>
          <p:nvPr/>
        </p:nvSpPr>
        <p:spPr>
          <a:xfrm rot="5400000">
            <a:off x="4469057" y="457255"/>
            <a:ext cx="220696" cy="7330008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914401" y="3723878"/>
            <a:ext cx="2649487" cy="6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5724128" y="3730118"/>
            <a:ext cx="2520284" cy="9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244409" y="3595605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2560" y="869687"/>
            <a:ext cx="7937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35+35=70 (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2) 100-70=30 (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tulkilar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tulkining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qadamidan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uchrashadi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Изображения Лиса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0875"/>
            <a:ext cx="1368152" cy="124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:\Fox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2009655"/>
            <a:ext cx="1932514" cy="120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19054" y="3075806"/>
            <a:ext cx="1992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qadam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2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538"/>
            <a:ext cx="9270667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6749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			     (48-bet)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39104" y="1746861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772919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7664" y="178016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1789297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0689" y="168857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70939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15616" y="2925216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27784" y="2925217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9521" y="2913622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7357" y="283766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971600" y="2267340"/>
            <a:ext cx="360040" cy="6462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5" idx="2"/>
          </p:cNvCxnSpPr>
          <p:nvPr/>
        </p:nvCxnSpPr>
        <p:spPr>
          <a:xfrm flipH="1">
            <a:off x="1547664" y="2274584"/>
            <a:ext cx="324036" cy="639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133581" y="171334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28654" y="283766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69521" y="283766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2998957" y="2286178"/>
            <a:ext cx="324036" cy="639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520484" y="2311441"/>
            <a:ext cx="373073" cy="613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 rot="10800000" flipV="1">
            <a:off x="1870829" y="2180003"/>
            <a:ext cx="1128130" cy="9924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881937" y="2180003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5182124" y="1688574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300192" y="1685582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948264" y="1737331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184799" y="159534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380312" y="1671298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194653" y="2410097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861175" y="2476129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293223" y="2424380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941295" y="2476129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373343" y="2410096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868144" y="322686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300192" y="317511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948264" y="322686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380312" y="3160829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194653" y="317511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860648" y="282117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_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35356" y="1563638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857320" y="2070437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_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48264" y="154571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957212" y="229533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957212" y="3075806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276346" y="236089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93050" y="161915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375084" y="158411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173897" y="234842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206090" y="309647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317471" y="308487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378138" y="233490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373343" y="306791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538"/>
            <a:ext cx="9270667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6749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			     (48-bet)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39104" y="1746861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3866167" y="2067694"/>
            <a:ext cx="1315957" cy="5567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851920" y="2635168"/>
            <a:ext cx="1330204" cy="591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5182124" y="1688574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300192" y="1685582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948264" y="1737331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380312" y="1671298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18102" y="243551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868144" y="322686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300192" y="317511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948264" y="322686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380312" y="3160829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194653" y="317511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860648" y="282117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_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33497" y="1334631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_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48264" y="154571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957212" y="3075806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93050" y="161915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375084" y="158411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317471" y="308487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1569993" y="2424380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7373343" y="306791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62497" y="22302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039436" y="238376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3203848" y="2364106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897851" y="2371291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699792" y="22812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53461" y="230780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99592" y="229533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320135" y="227152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63751" y="309915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82124" y="160726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99801" y="227471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21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538"/>
            <a:ext cx="9270667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7731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2-misol.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39104" y="1746861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3866167" y="2067694"/>
            <a:ext cx="1315957" cy="5567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851920" y="2635168"/>
            <a:ext cx="1330204" cy="591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5182124" y="1688574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300192" y="1685582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948264" y="1737331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380312" y="1671298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18102" y="243551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868144" y="322686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300192" y="317511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948264" y="322686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380312" y="3160829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194653" y="317511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860648" y="282117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_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33497" y="1334631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_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48264" y="154571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957212" y="3075806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93050" y="161915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375084" y="158411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317471" y="308487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1569993" y="2424380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7373343" y="306791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62497" y="22302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039436" y="238376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3203848" y="2364106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897851" y="2371291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699792" y="22812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53461" y="230780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99592" y="229533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63751" y="309915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82124" y="160726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5589" y="231200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4" grpId="0"/>
      <p:bldP spid="86" grpId="0"/>
      <p:bldP spid="21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538"/>
            <a:ext cx="9270667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2041" y="226966"/>
            <a:ext cx="43924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2-misol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39104" y="1746861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3866167" y="2067694"/>
            <a:ext cx="1315957" cy="5567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851920" y="2635168"/>
            <a:ext cx="1330204" cy="591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5182124" y="1688574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300192" y="1685582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948264" y="1737331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380312" y="1671298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18102" y="243551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868144" y="322686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300192" y="317511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948264" y="322686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380312" y="3160829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194653" y="317511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860648" y="282117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_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33497" y="1334631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_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48264" y="154571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957212" y="3075806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93050" y="161915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375084" y="158411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317471" y="308487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1569993" y="2424380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7373343" y="306791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62497" y="22302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039436" y="238376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3203848" y="2364106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897851" y="2371291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699792" y="22812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53461" y="230780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99592" y="229533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63751" y="309915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82124" y="160726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5589" y="231200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4" grpId="0"/>
      <p:bldP spid="86" grpId="0"/>
      <p:bldP spid="21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538"/>
            <a:ext cx="9270667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2041" y="226966"/>
            <a:ext cx="43924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2-misol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39104" y="1746861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3866167" y="2067694"/>
            <a:ext cx="1315957" cy="5567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851920" y="2635168"/>
            <a:ext cx="1330204" cy="591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5182124" y="1688574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300192" y="1685582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948264" y="1737331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380312" y="1671298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18102" y="243551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868144" y="322686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300192" y="317511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948264" y="322686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380312" y="3160829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194653" y="317511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860648" y="282117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_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33497" y="1334631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_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48264" y="154571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957212" y="3075806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93050" y="161915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375084" y="158411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317471" y="308487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1569993" y="2424380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7373343" y="306791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62497" y="22302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039436" y="238376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3203848" y="2364106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897851" y="2371291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699792" y="22812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53461" y="230780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99592" y="229533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63751" y="309915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82124" y="160726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5589" y="231200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4" grpId="0"/>
      <p:bldP spid="86" grpId="0"/>
      <p:bldP spid="21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223</Words>
  <Application>Microsoft Office PowerPoint</Application>
  <PresentationFormat>Экран (16:9)</PresentationFormat>
  <Paragraphs>152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46</cp:revision>
  <dcterms:created xsi:type="dcterms:W3CDTF">2021-10-05T16:05:15Z</dcterms:created>
  <dcterms:modified xsi:type="dcterms:W3CDTF">2021-10-13T16:17:40Z</dcterms:modified>
</cp:coreProperties>
</file>