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75" r:id="rId3"/>
    <p:sldId id="260" r:id="rId4"/>
    <p:sldId id="272" r:id="rId5"/>
    <p:sldId id="278" r:id="rId6"/>
    <p:sldId id="268" r:id="rId7"/>
    <p:sldId id="277" r:id="rId8"/>
    <p:sldId id="281" r:id="rId9"/>
    <p:sldId id="279" r:id="rId10"/>
    <p:sldId id="263" r:id="rId11"/>
    <p:sldId id="269" r:id="rId12"/>
    <p:sldId id="27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60"/>
    <a:srgbClr val="6E1012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C10C-F3E6-4C8F-9B2A-9C5B371794F8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DA46-BF0D-456A-8D00-03036D845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мка для школьных принадлежностей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99010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06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77966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47-bet. 5-masala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60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1" y="0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3" y="267494"/>
            <a:ext cx="386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5-masala. (47-bet)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140" y="771550"/>
            <a:ext cx="873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Tulkilar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uchrashadi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3730118"/>
            <a:ext cx="2160240" cy="9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11708" y="3124769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360351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63888" y="361396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4401" y="3598422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2237" y="4232608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1345" y="3116918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9975" y="3124770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qadam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 rot="5400000">
            <a:off x="4469057" y="457255"/>
            <a:ext cx="220696" cy="733000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914401" y="3723878"/>
            <a:ext cx="2649487" cy="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724128" y="3730118"/>
            <a:ext cx="2520284" cy="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244409" y="3595605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 descr="Изображения Лиса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67089"/>
            <a:ext cx="1301112" cy="13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raphics &amp;amp; Animation Portfolio - Offshore Website and Mobile Application  Development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D:\Fox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887" y="1959404"/>
            <a:ext cx="1932514" cy="12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ᐈ Красивый школьный фотографии, фон школьный фон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34761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178611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749" y="278370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6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е Принадлежности Пнг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Lamoda научит студентов ВШЭ комплаенсу и этике | Oborot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Школьная доска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10034"/>
            <a:ext cx="61206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ayirishga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.(14-dars)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10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15781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35646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bet, 5-masala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189;p33">
            <a:extLst>
              <a:ext uri="{FF2B5EF4-FFF2-40B4-BE49-F238E27FC236}">
                <a16:creationId xmlns="" xmlns:a16="http://schemas.microsoft.com/office/drawing/2014/main" id="{56F6488B-0500-4C17-8199-9D652864F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72" y="255308"/>
            <a:ext cx="9143999" cy="51624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(46 - bet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46E7BF2-E97B-451A-A83D-2EE9034613D5}"/>
              </a:ext>
            </a:extLst>
          </p:cNvPr>
          <p:cNvSpPr txBox="1"/>
          <p:nvPr/>
        </p:nvSpPr>
        <p:spPr>
          <a:xfrm>
            <a:off x="144016" y="725527"/>
            <a:ext cx="8964488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yasagach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Asilbekda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079" y="1992106"/>
            <a:ext cx="4295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51-1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(ta)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678047" y="3442678"/>
            <a:ext cx="1060704" cy="604338"/>
          </a:xfrm>
          <a:prstGeom prst="triangle">
            <a:avLst>
              <a:gd name="adj" fmla="val 58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7452320" y="3142278"/>
            <a:ext cx="1060704" cy="914400"/>
          </a:xfrm>
          <a:prstGeom prst="triangle">
            <a:avLst>
              <a:gd name="adj" fmla="val 490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452320" y="2493215"/>
            <a:ext cx="699520" cy="55814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8125589" y="1935075"/>
            <a:ext cx="699520" cy="55814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752977" y="2161406"/>
            <a:ext cx="697345" cy="914400"/>
          </a:xfrm>
          <a:prstGeom prst="triangle">
            <a:avLst>
              <a:gd name="adj" fmla="val 100000"/>
            </a:avLst>
          </a:prstGeom>
          <a:solidFill>
            <a:srgbClr val="80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>
            <a:off x="3976139" y="3255978"/>
            <a:ext cx="942784" cy="582440"/>
          </a:xfrm>
          <a:prstGeom prst="triangle">
            <a:avLst>
              <a:gd name="adj" fmla="val 4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38750" y="3547197"/>
            <a:ext cx="3433649" cy="5094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38751" y="3051354"/>
            <a:ext cx="3433648" cy="4958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32040" y="3481732"/>
            <a:ext cx="720080" cy="6284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38751" y="3599478"/>
            <a:ext cx="34336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948264" y="3442678"/>
            <a:ext cx="720080" cy="6898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580112" y="3049517"/>
            <a:ext cx="0" cy="5499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424597" y="3579870"/>
            <a:ext cx="0" cy="438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164288" y="3060871"/>
            <a:ext cx="0" cy="476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26749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654" y="139348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49-28=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28+      =49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       =7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539245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90992" y="2054627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606303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42560" r="32036" b="39505"/>
          <a:stretch/>
        </p:blipFill>
        <p:spPr bwMode="auto">
          <a:xfrm>
            <a:off x="3491879" y="1177464"/>
            <a:ext cx="5112567" cy="290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8950" y="2787802"/>
            <a:ext cx="5328592" cy="1008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211710"/>
            <a:ext cx="461959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24598" y="143210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6648" y="194748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6526" y="248667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00407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7731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Noma’lum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kamayuvchini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ayriluvchi-larni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76961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38-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=17            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28=51          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74-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=68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544" y="255347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53-   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=24           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42=41                  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71=12 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29840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1845981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1845981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93153" y="175755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1845981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2629840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2629840"/>
            <a:ext cx="50405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93153" y="256178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29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76961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79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55347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83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301" y="177095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56303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83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8945" y="267494"/>
            <a:ext cx="425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.(47-bet)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654" y="771550"/>
            <a:ext cx="8053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quyonchaning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jo‘jacha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51338" r="32804" b="35771"/>
          <a:stretch/>
        </p:blipFill>
        <p:spPr bwMode="auto">
          <a:xfrm>
            <a:off x="1187624" y="1851670"/>
            <a:ext cx="6912768" cy="20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6263" y="2274382"/>
            <a:ext cx="1491921" cy="57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4008" y="228333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quyon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355726"/>
            <a:ext cx="9144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ифаранга Цыпленок, цыпленок, животные, фотография, galliformes png |  Klipar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2357690"/>
            <a:ext cx="622921" cy="6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ифаранга Цыпленок, цыпленок, животные, фотография, galliformes png |  Klipart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5937" y="2355726"/>
            <a:ext cx="578351" cy="6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1851670"/>
            <a:ext cx="122413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серый кролик, кролик, животное, маленький свежий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7694"/>
            <a:ext cx="1107970" cy="9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ерый кролик, кролик, животное, маленький свежий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067694"/>
            <a:ext cx="1152128" cy="9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43808" y="1851670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Кифаранга Цыпленок, цыпленок, животные, фотография, galliformes png |  Klipartz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7999" y="2391731"/>
            <a:ext cx="597239" cy="5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ерый кролик, кролик, животное, маленький свежий png | PNGWi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9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06" y="1995686"/>
            <a:ext cx="1253793" cy="9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фаранга Цыпленок, цыпленок, животные, фотография, galliformes png |  Klipartz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4673" y="2380975"/>
            <a:ext cx="597239" cy="6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серый кролик, кролик, животное, маленький свежий png | PNGW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9895" y="2079885"/>
            <a:ext cx="1152128" cy="9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338091" y="3147814"/>
            <a:ext cx="3834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78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950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uzmasdan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urinishda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olasizmi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летка от тетради картинки, стоковые фото Клетка от тетрад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3987"/>
            <a:ext cx="48245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15616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0152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263814" y="1779662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94358" y="1779662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475656" y="2575718"/>
            <a:ext cx="0" cy="769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23928" y="2575718"/>
            <a:ext cx="0" cy="769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75656" y="2580866"/>
            <a:ext cx="7881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63814" y="4083918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267744" y="1779662"/>
            <a:ext cx="826614" cy="7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75656" y="3334839"/>
            <a:ext cx="79012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2" descr="Клетка от тетради картинки, стоковые фото Клетка от тетрад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8"/>
          <a:stretch/>
        </p:blipFill>
        <p:spPr bwMode="auto">
          <a:xfrm>
            <a:off x="5148064" y="1414632"/>
            <a:ext cx="3237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5148064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15616" y="1414632"/>
            <a:ext cx="7269848" cy="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115616" y="4438968"/>
            <a:ext cx="7269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142237" y="1794027"/>
            <a:ext cx="0" cy="2304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556811" y="1794027"/>
            <a:ext cx="0" cy="22553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148064" y="4083918"/>
            <a:ext cx="2408747" cy="143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148064" y="1779662"/>
            <a:ext cx="2408747" cy="143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148064" y="1808393"/>
            <a:ext cx="2376264" cy="2275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48064" y="1779662"/>
            <a:ext cx="2408747" cy="2304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263814" y="2580866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263814" y="3295044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92225" y="2580866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92225" y="3253359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01783" y="2575718"/>
            <a:ext cx="7881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089941" y="2564100"/>
            <a:ext cx="8339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265779" y="3334839"/>
            <a:ext cx="8566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89941" y="3334839"/>
            <a:ext cx="8359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9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950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uzmasdan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urinishda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olasizmi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летка от тетради картинки, стоковые фото Клетка от тетрад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4632"/>
            <a:ext cx="48245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15616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0152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263814" y="1779662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94358" y="1779662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475656" y="2575718"/>
            <a:ext cx="0" cy="769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23928" y="2575718"/>
            <a:ext cx="0" cy="7696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75656" y="2580866"/>
            <a:ext cx="7881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63814" y="4083918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267744" y="1779662"/>
            <a:ext cx="826614" cy="7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75656" y="3334839"/>
            <a:ext cx="79012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2" descr="Клетка от тетради картинки, стоковые фото Клетка от тетради |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8"/>
          <a:stretch/>
        </p:blipFill>
        <p:spPr bwMode="auto">
          <a:xfrm>
            <a:off x="5148064" y="1414632"/>
            <a:ext cx="3237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5148064" y="1416720"/>
            <a:ext cx="0" cy="302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15616" y="1414632"/>
            <a:ext cx="7269848" cy="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115616" y="4438968"/>
            <a:ext cx="72698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142237" y="1794027"/>
            <a:ext cx="0" cy="2304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556811" y="1794027"/>
            <a:ext cx="0" cy="22553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148064" y="4083918"/>
            <a:ext cx="2408747" cy="143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148064" y="1779662"/>
            <a:ext cx="2408747" cy="143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148064" y="1808393"/>
            <a:ext cx="2376264" cy="2275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48064" y="1779662"/>
            <a:ext cx="2408747" cy="23042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263814" y="2580866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263814" y="3295044"/>
            <a:ext cx="393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92225" y="2580866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89941" y="3295044"/>
            <a:ext cx="0" cy="796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01783" y="2575718"/>
            <a:ext cx="7881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089941" y="2564100"/>
            <a:ext cx="8339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265779" y="3334839"/>
            <a:ext cx="8566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89941" y="3334839"/>
            <a:ext cx="8359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165</Words>
  <Application>Microsoft Office PowerPoint</Application>
  <PresentationFormat>Экран (16:9)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5-masala. (46 - bet)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65</cp:revision>
  <dcterms:created xsi:type="dcterms:W3CDTF">2021-10-05T16:12:47Z</dcterms:created>
  <dcterms:modified xsi:type="dcterms:W3CDTF">2021-10-14T10:53:00Z</dcterms:modified>
</cp:coreProperties>
</file>