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4" r:id="rId2"/>
    <p:sldId id="275" r:id="rId3"/>
    <p:sldId id="260" r:id="rId4"/>
    <p:sldId id="272" r:id="rId5"/>
    <p:sldId id="278" r:id="rId6"/>
    <p:sldId id="268" r:id="rId7"/>
    <p:sldId id="277" r:id="rId8"/>
    <p:sldId id="281" r:id="rId9"/>
    <p:sldId id="279" r:id="rId10"/>
    <p:sldId id="263" r:id="rId11"/>
    <p:sldId id="269" r:id="rId12"/>
    <p:sldId id="273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4060"/>
    <a:srgbClr val="6E1012"/>
    <a:srgbClr val="ECF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92" d="100"/>
          <a:sy n="92" d="100"/>
        </p:scale>
        <p:origin x="-76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0C10C-F3E6-4C8F-9B2A-9C5B371794F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ADA46-BF0D-456A-8D00-03036D845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89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ADA46-BF0D-456A-8D00-03036D8458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1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17" Type="http://schemas.microsoft.com/office/2007/relationships/hdphoto" Target="../media/hdphoto7.wdp"/><Relationship Id="rId2" Type="http://schemas.openxmlformats.org/officeDocument/2006/relationships/image" Target="../media/image4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амка для школьных принадлежностей | Премиум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7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299010"/>
            <a:ext cx="5400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706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1779662"/>
            <a:ext cx="6408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47-bet. 5-masala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endParaRPr lang="en-US" sz="5400" dirty="0">
              <a:solidFill>
                <a:srgbClr val="002060"/>
              </a:solidFill>
            </a:endParaRPr>
          </a:p>
          <a:p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7603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1" y="0"/>
            <a:ext cx="9270667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3" y="267494"/>
            <a:ext cx="3869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5-masala. (47-bet)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140" y="771550"/>
            <a:ext cx="873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uchrashadi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563888" y="3730118"/>
            <a:ext cx="2160240" cy="91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11708" y="3124769"/>
            <a:ext cx="1792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5724128" y="3603512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563888" y="3613964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14401" y="3598422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362237" y="4232608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1345" y="3116918"/>
            <a:ext cx="1564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9975" y="3124770"/>
            <a:ext cx="1792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авая круглая скобка 7"/>
          <p:cNvSpPr/>
          <p:nvPr/>
        </p:nvSpPr>
        <p:spPr>
          <a:xfrm rot="5400000">
            <a:off x="4469057" y="457255"/>
            <a:ext cx="220696" cy="7330008"/>
          </a:xfrm>
          <a:prstGeom prst="rightBracket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914401" y="3723878"/>
            <a:ext cx="2649487" cy="6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5724128" y="3730118"/>
            <a:ext cx="2520284" cy="9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244409" y="3595605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2" descr="Изображения Лиса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67089"/>
            <a:ext cx="1301112" cy="130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 descr="Graphics &amp;amp; Animation Portfolio - Offshore Website and Mobile Application  Development Compa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D:\Fox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2887" y="1959404"/>
            <a:ext cx="1932514" cy="120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2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ᐈ Красивый школьный фотографии, фон школьный фон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347614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848" y="2178611"/>
            <a:ext cx="18293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5749" y="2783708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060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1410034"/>
            <a:ext cx="61206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ayirishga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.(14-dars)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0104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9" b="15781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635646"/>
            <a:ext cx="64087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	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bet, 5-masala</a:t>
            </a:r>
            <a:endParaRPr lang="en-US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97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4189;p33">
            <a:extLst>
              <a:ext uri="{FF2B5EF4-FFF2-40B4-BE49-F238E27FC236}">
                <a16:creationId xmlns="" xmlns:a16="http://schemas.microsoft.com/office/drawing/2014/main" id="{56F6488B-0500-4C17-8199-9D652864F2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1672" y="255308"/>
            <a:ext cx="9143999" cy="516242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5-masala.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(46 - bet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A46E7BF2-E97B-451A-A83D-2EE9034613D5}"/>
              </a:ext>
            </a:extLst>
          </p:cNvPr>
          <p:cNvSpPr txBox="1"/>
          <p:nvPr/>
        </p:nvSpPr>
        <p:spPr>
          <a:xfrm>
            <a:off x="144016" y="725527"/>
            <a:ext cx="8964488" cy="10541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mashinani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yasagach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Asilbekda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nechtasi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079" y="1992106"/>
            <a:ext cx="4295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51-1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=3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(ta)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678047" y="3442678"/>
            <a:ext cx="1060704" cy="604338"/>
          </a:xfrm>
          <a:prstGeom prst="triangle">
            <a:avLst>
              <a:gd name="adj" fmla="val 587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7452320" y="3142278"/>
            <a:ext cx="1060704" cy="914400"/>
          </a:xfrm>
          <a:prstGeom prst="triangle">
            <a:avLst>
              <a:gd name="adj" fmla="val 4906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452320" y="2493215"/>
            <a:ext cx="699520" cy="558140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8125589" y="1935075"/>
            <a:ext cx="699520" cy="558140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4752977" y="2161406"/>
            <a:ext cx="697345" cy="914400"/>
          </a:xfrm>
          <a:prstGeom prst="triangle">
            <a:avLst>
              <a:gd name="adj" fmla="val 100000"/>
            </a:avLst>
          </a:prstGeom>
          <a:solidFill>
            <a:srgbClr val="804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6200000">
            <a:off x="3976139" y="3255978"/>
            <a:ext cx="942784" cy="582440"/>
          </a:xfrm>
          <a:prstGeom prst="triangle">
            <a:avLst>
              <a:gd name="adj" fmla="val 467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38750" y="3547197"/>
            <a:ext cx="3433649" cy="50948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738751" y="3051354"/>
            <a:ext cx="3433648" cy="49584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932040" y="3481732"/>
            <a:ext cx="720080" cy="6284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738751" y="3599478"/>
            <a:ext cx="343364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6948264" y="3442678"/>
            <a:ext cx="720080" cy="6898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5580112" y="3049517"/>
            <a:ext cx="0" cy="5499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424597" y="3579870"/>
            <a:ext cx="0" cy="4387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164288" y="3060871"/>
            <a:ext cx="0" cy="4768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04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3" y="26749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654" y="1393488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49-28=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28+      =49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       =7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539245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90992" y="2054627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2606303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0" t="42560" r="32036" b="39505"/>
          <a:stretch/>
        </p:blipFill>
        <p:spPr bwMode="auto">
          <a:xfrm>
            <a:off x="3491879" y="1177464"/>
            <a:ext cx="5112567" cy="290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58950" y="2787802"/>
            <a:ext cx="5328592" cy="1008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2211710"/>
            <a:ext cx="461959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24598" y="1432103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6648" y="194748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6526" y="248667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8004077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1" grpId="0" animBg="1"/>
      <p:bldP spid="11" grpId="1" animBg="1"/>
      <p:bldP spid="8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9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7731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Noma’lum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kamayuvchini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ayriluvchi-larni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1769618"/>
            <a:ext cx="8676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38-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=17            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28=51           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74-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=68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7544" y="2553477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53-    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=24            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42=41                  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71=12   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629840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331640" y="1845981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203848" y="1845981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293153" y="175755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3200" b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04248" y="1845981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203848" y="2629840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28184" y="2629840"/>
            <a:ext cx="5040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93153" y="2561780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29</a:t>
            </a:r>
            <a:endParaRPr lang="ru-RU" sz="3200" b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1769618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79</a:t>
            </a:r>
            <a:endParaRPr lang="ru-RU" sz="3200" b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2553476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83</a:t>
            </a:r>
            <a:endParaRPr lang="ru-RU" sz="3200" b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8301" y="1770951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200" b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2563039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83</a:t>
            </a:r>
            <a:endParaRPr lang="ru-RU" sz="3200" b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08945" y="267494"/>
            <a:ext cx="4255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.(47-bet)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654" y="771550"/>
            <a:ext cx="80538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quyonchaning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jo‘jacha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3" t="51338" r="32804" b="35771"/>
          <a:stretch/>
        </p:blipFill>
        <p:spPr bwMode="auto">
          <a:xfrm>
            <a:off x="1187624" y="1851670"/>
            <a:ext cx="6912768" cy="200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36263" y="2274382"/>
            <a:ext cx="1491921" cy="578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44008" y="2283330"/>
            <a:ext cx="1895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ta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quyon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60232" y="2355726"/>
            <a:ext cx="91440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 descr="Кифаранга Цыпленок, цыпленок, животные, фотография, galliformes png |  Klipart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80" y="2357690"/>
            <a:ext cx="622921" cy="60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ифаранга Цыпленок, цыпленок, животные, фотография, galliformes png |  Klipartz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5937" y="2355726"/>
            <a:ext cx="578351" cy="60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31640" y="1851670"/>
            <a:ext cx="1224136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серый кролик, кролик, животное, маленький свежий png | PNGWi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9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67694"/>
            <a:ext cx="1107970" cy="92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серый кролик, кролик, животное, маленький свежий png | PNGWi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9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87624" y="2067694"/>
            <a:ext cx="1152128" cy="92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843808" y="185167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6" descr="Кифаранга Цыпленок, цыпленок, животные, фотография, galliformes png |  Klipartz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7999" y="2391731"/>
            <a:ext cx="597239" cy="57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ерый кролик, кролик, животное, маленький свежий png | PNGWi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9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06" y="1995686"/>
            <a:ext cx="1253793" cy="99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Кифаранга Цыпленок, цыпленок, животные, фотография, galliformes png |  Klipartz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54673" y="2380975"/>
            <a:ext cx="597239" cy="60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серый кролик, кролик, животное, маленький свежий png | PNGWi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9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89895" y="2079885"/>
            <a:ext cx="1152128" cy="92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4338091" y="3147814"/>
            <a:ext cx="38346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2782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9502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uzmasdan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urinishda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olasizmi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летка от тетради картинки, стоковые фото Клетка от тетрад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33987"/>
            <a:ext cx="48245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15616" y="1416720"/>
            <a:ext cx="0" cy="302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940152" y="1416720"/>
            <a:ext cx="0" cy="302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2263814" y="1779662"/>
            <a:ext cx="393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094358" y="1779662"/>
            <a:ext cx="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475656" y="2575718"/>
            <a:ext cx="0" cy="76960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923928" y="2575718"/>
            <a:ext cx="0" cy="76960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475656" y="2580866"/>
            <a:ext cx="78815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263814" y="4083918"/>
            <a:ext cx="86409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267744" y="1779662"/>
            <a:ext cx="826614" cy="71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475656" y="3334839"/>
            <a:ext cx="79012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7" name="Picture 2" descr="Клетка от тетради картинки, стоковые фото Клетка от тетради |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98"/>
          <a:stretch/>
        </p:blipFill>
        <p:spPr bwMode="auto">
          <a:xfrm>
            <a:off x="5148064" y="1414632"/>
            <a:ext cx="32374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единительная линия 47"/>
          <p:cNvCxnSpPr/>
          <p:nvPr/>
        </p:nvCxnSpPr>
        <p:spPr>
          <a:xfrm>
            <a:off x="5148064" y="1416720"/>
            <a:ext cx="0" cy="302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115616" y="1414632"/>
            <a:ext cx="7269848" cy="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1115616" y="4438968"/>
            <a:ext cx="726984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142237" y="1794027"/>
            <a:ext cx="0" cy="23042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7556811" y="1794027"/>
            <a:ext cx="0" cy="22553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148064" y="4083918"/>
            <a:ext cx="2408747" cy="143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148064" y="1779662"/>
            <a:ext cx="2408747" cy="143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5148064" y="1808393"/>
            <a:ext cx="2376264" cy="22755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5148064" y="1779662"/>
            <a:ext cx="2408747" cy="23042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263814" y="2580866"/>
            <a:ext cx="393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2263814" y="3295044"/>
            <a:ext cx="393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092225" y="2580866"/>
            <a:ext cx="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092225" y="3253359"/>
            <a:ext cx="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301783" y="2575718"/>
            <a:ext cx="78815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089941" y="2564100"/>
            <a:ext cx="83398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265779" y="3334839"/>
            <a:ext cx="85667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089941" y="3334839"/>
            <a:ext cx="8359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291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9502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uzmasdan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urinishda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olasizmi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летка от тетради картинки, стоковые фото Клетка от тетрад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4632"/>
            <a:ext cx="48245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115616" y="1416720"/>
            <a:ext cx="0" cy="302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940152" y="1416720"/>
            <a:ext cx="0" cy="302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2263814" y="1779662"/>
            <a:ext cx="393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094358" y="1779662"/>
            <a:ext cx="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475656" y="2575718"/>
            <a:ext cx="0" cy="76960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923928" y="2575718"/>
            <a:ext cx="0" cy="76960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475656" y="2580866"/>
            <a:ext cx="78815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263814" y="4083918"/>
            <a:ext cx="86409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267744" y="1779662"/>
            <a:ext cx="826614" cy="71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475656" y="3334839"/>
            <a:ext cx="79012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7" name="Picture 2" descr="Клетка от тетради картинки, стоковые фото Клетка от тетради |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98"/>
          <a:stretch/>
        </p:blipFill>
        <p:spPr bwMode="auto">
          <a:xfrm>
            <a:off x="5148064" y="1414632"/>
            <a:ext cx="32374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Прямая соединительная линия 47"/>
          <p:cNvCxnSpPr/>
          <p:nvPr/>
        </p:nvCxnSpPr>
        <p:spPr>
          <a:xfrm>
            <a:off x="5148064" y="1416720"/>
            <a:ext cx="0" cy="302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115616" y="1414632"/>
            <a:ext cx="7269848" cy="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1115616" y="4438968"/>
            <a:ext cx="726984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142237" y="1794027"/>
            <a:ext cx="0" cy="23042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7556811" y="1794027"/>
            <a:ext cx="0" cy="22553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148064" y="4083918"/>
            <a:ext cx="2408747" cy="143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148064" y="1779662"/>
            <a:ext cx="2408747" cy="143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5148064" y="1808393"/>
            <a:ext cx="2376264" cy="227552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5148064" y="1779662"/>
            <a:ext cx="2408747" cy="23042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263814" y="2580866"/>
            <a:ext cx="393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2263814" y="3295044"/>
            <a:ext cx="393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092225" y="2580866"/>
            <a:ext cx="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089941" y="3295044"/>
            <a:ext cx="0" cy="796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301783" y="2575718"/>
            <a:ext cx="78815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089941" y="2564100"/>
            <a:ext cx="83398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265779" y="3334839"/>
            <a:ext cx="85667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089941" y="3334839"/>
            <a:ext cx="8359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44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165</Words>
  <Application>Microsoft Office PowerPoint</Application>
  <PresentationFormat>Экран (16:9)</PresentationFormat>
  <Paragraphs>47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5-masala. (46 - bet)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65</cp:revision>
  <dcterms:created xsi:type="dcterms:W3CDTF">2021-10-05T16:12:47Z</dcterms:created>
  <dcterms:modified xsi:type="dcterms:W3CDTF">2021-10-14T10:53:00Z</dcterms:modified>
</cp:coreProperties>
</file>