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4" r:id="rId12"/>
    <p:sldId id="285" r:id="rId13"/>
    <p:sldId id="319" r:id="rId14"/>
    <p:sldId id="320" r:id="rId15"/>
    <p:sldId id="32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1E03E4-CC56-4C49-B2CC-F4D2B551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512812" y="1346903"/>
            <a:ext cx="557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C448F-6E63-47EE-A42E-578373F1E1DB}"/>
              </a:ext>
            </a:extLst>
          </p:cNvPr>
          <p:cNvSpPr txBox="1"/>
          <p:nvPr/>
        </p:nvSpPr>
        <p:spPr>
          <a:xfrm>
            <a:off x="4944446" y="2809113"/>
            <a:ext cx="2711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588E0E-E58B-43CF-8EF4-0372B827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thematics Even and Odd Numbers Easy">
            <a:extLst>
              <a:ext uri="{FF2B5EF4-FFF2-40B4-BE49-F238E27FC236}">
                <a16:creationId xmlns:a16="http://schemas.microsoft.com/office/drawing/2014/main" id="{0EBF4A78-06F9-4AFA-B7CB-00340BC4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2" r="4312"/>
          <a:stretch/>
        </p:blipFill>
        <p:spPr bwMode="auto">
          <a:xfrm>
            <a:off x="1535847" y="1750645"/>
            <a:ext cx="4666254" cy="46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FB8E81-7A36-4513-9E50-93D299286A46}"/>
              </a:ext>
            </a:extLst>
          </p:cNvPr>
          <p:cNvSpPr/>
          <p:nvPr/>
        </p:nvSpPr>
        <p:spPr>
          <a:xfrm>
            <a:off x="3629464" y="337625"/>
            <a:ext cx="4740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4-masala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3" name="Стрелка: вправо с вырезом 2">
            <a:extLst>
              <a:ext uri="{FF2B5EF4-FFF2-40B4-BE49-F238E27FC236}">
                <a16:creationId xmlns:a16="http://schemas.microsoft.com/office/drawing/2014/main" id="{6F4DAE20-39A6-4BE2-86BA-91A4657A83D0}"/>
              </a:ext>
            </a:extLst>
          </p:cNvPr>
          <p:cNvSpPr/>
          <p:nvPr/>
        </p:nvSpPr>
        <p:spPr>
          <a:xfrm flipH="1">
            <a:off x="6202101" y="1872343"/>
            <a:ext cx="5496412" cy="3120572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Juft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toq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jadvali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A4D804-EC59-4624-A992-6822E0CC64C6}"/>
              </a:ext>
            </a:extLst>
          </p:cNvPr>
          <p:cNvSpPr/>
          <p:nvPr/>
        </p:nvSpPr>
        <p:spPr>
          <a:xfrm>
            <a:off x="3868615" y="839182"/>
            <a:ext cx="4304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Juft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toq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588E0E-E58B-43CF-8EF4-0372B827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thematics Even and Odd Numbers Easy">
            <a:extLst>
              <a:ext uri="{FF2B5EF4-FFF2-40B4-BE49-F238E27FC236}">
                <a16:creationId xmlns:a16="http://schemas.microsoft.com/office/drawing/2014/main" id="{0EBF4A78-06F9-4AFA-B7CB-00340BC4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68" r="5593" b="52167"/>
          <a:stretch/>
        </p:blipFill>
        <p:spPr bwMode="auto">
          <a:xfrm>
            <a:off x="1986012" y="1328615"/>
            <a:ext cx="7256462" cy="210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FB8E81-7A36-4513-9E50-93D299286A46}"/>
              </a:ext>
            </a:extLst>
          </p:cNvPr>
          <p:cNvSpPr/>
          <p:nvPr/>
        </p:nvSpPr>
        <p:spPr>
          <a:xfrm>
            <a:off x="3629464" y="337625"/>
            <a:ext cx="4740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4-masala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CA5552-1924-4F9C-8F6C-7537D8A16484}"/>
              </a:ext>
            </a:extLst>
          </p:cNvPr>
          <p:cNvSpPr/>
          <p:nvPr/>
        </p:nvSpPr>
        <p:spPr>
          <a:xfrm>
            <a:off x="1208772" y="3966030"/>
            <a:ext cx="9229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dan 30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gacha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endParaRPr lang="en-US" sz="3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ta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toq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bor.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376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588E0E-E58B-43CF-8EF4-0372B827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FB8E81-7A36-4513-9E50-93D299286A46}"/>
              </a:ext>
            </a:extLst>
          </p:cNvPr>
          <p:cNvSpPr/>
          <p:nvPr/>
        </p:nvSpPr>
        <p:spPr>
          <a:xfrm>
            <a:off x="3629464" y="337625"/>
            <a:ext cx="4740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CA5552-1924-4F9C-8F6C-7537D8A16484}"/>
              </a:ext>
            </a:extLst>
          </p:cNvPr>
          <p:cNvSpPr/>
          <p:nvPr/>
        </p:nvSpPr>
        <p:spPr>
          <a:xfrm>
            <a:off x="1012874" y="862316"/>
            <a:ext cx="969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kataklarga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7" name="Picture 2" descr="Tens Number Cards | Multiples of 10 Flashcards">
            <a:extLst>
              <a:ext uri="{FF2B5EF4-FFF2-40B4-BE49-F238E27FC236}">
                <a16:creationId xmlns:a16="http://schemas.microsoft.com/office/drawing/2014/main" id="{9C0E02BB-B188-4625-BE11-5DEBF73DF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0" b="50018"/>
          <a:stretch/>
        </p:blipFill>
        <p:spPr bwMode="auto">
          <a:xfrm>
            <a:off x="1612290" y="1688121"/>
            <a:ext cx="8493808" cy="16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BF7274-89F5-4AA6-B688-A87FFC01AD30}"/>
              </a:ext>
            </a:extLst>
          </p:cNvPr>
          <p:cNvSpPr/>
          <p:nvPr/>
        </p:nvSpPr>
        <p:spPr>
          <a:xfrm>
            <a:off x="2011680" y="3615397"/>
            <a:ext cx="745588" cy="60491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E5F366-101B-48F9-9740-AACDA71C8FC5}"/>
              </a:ext>
            </a:extLst>
          </p:cNvPr>
          <p:cNvSpPr/>
          <p:nvPr/>
        </p:nvSpPr>
        <p:spPr>
          <a:xfrm>
            <a:off x="2757268" y="3502353"/>
            <a:ext cx="4908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accent2">
                    <a:lumMod val="50000"/>
                  </a:schemeClr>
                </a:solidFill>
              </a:rPr>
              <a:t>+</a:t>
            </a:r>
            <a:endParaRPr lang="ru-RU" sz="4800" b="1" cap="none" spc="0" dirty="0">
              <a:ln w="0"/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141C67D-D06F-437D-9AC9-30DC53BC0232}"/>
              </a:ext>
            </a:extLst>
          </p:cNvPr>
          <p:cNvSpPr/>
          <p:nvPr/>
        </p:nvSpPr>
        <p:spPr>
          <a:xfrm>
            <a:off x="3256670" y="3615397"/>
            <a:ext cx="745588" cy="60491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CEC4E46-917B-47B2-BF99-AE23F34D8448}"/>
              </a:ext>
            </a:extLst>
          </p:cNvPr>
          <p:cNvSpPr/>
          <p:nvPr/>
        </p:nvSpPr>
        <p:spPr>
          <a:xfrm>
            <a:off x="4148438" y="3502352"/>
            <a:ext cx="3813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chemeClr val="accent2">
                    <a:lumMod val="50000"/>
                  </a:schemeClr>
                </a:solidFill>
              </a:rPr>
              <a:t>=</a:t>
            </a:r>
            <a:endParaRPr lang="ru-RU" sz="4800" b="1" cap="none" spc="0" dirty="0">
              <a:ln w="0"/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7D56CD-D60D-4BA7-BA19-851FFF62240C}"/>
              </a:ext>
            </a:extLst>
          </p:cNvPr>
          <p:cNvSpPr/>
          <p:nvPr/>
        </p:nvSpPr>
        <p:spPr>
          <a:xfrm>
            <a:off x="4529795" y="3545064"/>
            <a:ext cx="9706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002060"/>
                </a:solidFill>
              </a:rPr>
              <a:t>80</a:t>
            </a:r>
            <a:endParaRPr lang="ru-RU" sz="4800" b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68B2E8-97AF-48AC-A33C-D46154C0C7A2}"/>
              </a:ext>
            </a:extLst>
          </p:cNvPr>
          <p:cNvSpPr/>
          <p:nvPr/>
        </p:nvSpPr>
        <p:spPr>
          <a:xfrm>
            <a:off x="1724834" y="4275205"/>
            <a:ext cx="302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+ 60 = 80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3E9DAD6-561E-4FDA-9F85-EC0A3555EACF}"/>
              </a:ext>
            </a:extLst>
          </p:cNvPr>
          <p:cNvSpPr/>
          <p:nvPr/>
        </p:nvSpPr>
        <p:spPr>
          <a:xfrm>
            <a:off x="1744035" y="4966427"/>
            <a:ext cx="302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+ 20 = 80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35C91D8-EE69-4237-B69F-C9DE327BD5AD}"/>
              </a:ext>
            </a:extLst>
          </p:cNvPr>
          <p:cNvSpPr/>
          <p:nvPr/>
        </p:nvSpPr>
        <p:spPr>
          <a:xfrm>
            <a:off x="5754760" y="4320096"/>
            <a:ext cx="302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+ 50 = 80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20195A-B65B-49AE-8C2B-1E5300DB37C6}"/>
              </a:ext>
            </a:extLst>
          </p:cNvPr>
          <p:cNvSpPr/>
          <p:nvPr/>
        </p:nvSpPr>
        <p:spPr>
          <a:xfrm>
            <a:off x="5754760" y="5006865"/>
            <a:ext cx="302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+ 30 = 80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F7AF0EA-2AB3-407A-BE7D-B6374A7133A7}"/>
              </a:ext>
            </a:extLst>
          </p:cNvPr>
          <p:cNvSpPr/>
          <p:nvPr/>
        </p:nvSpPr>
        <p:spPr>
          <a:xfrm>
            <a:off x="1724834" y="5694388"/>
            <a:ext cx="302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+ 40 = 80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5490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47DA9A6-C651-43BA-801E-0366E9CA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" y="0"/>
            <a:ext cx="121614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436" y="1265422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2978" y="2475355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7-bet,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6-misol.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EC65AB4-775A-4579-A419-68C72C023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3F5798-479B-42C1-B183-18FC57C6E880}"/>
              </a:ext>
            </a:extLst>
          </p:cNvPr>
          <p:cNvSpPr/>
          <p:nvPr/>
        </p:nvSpPr>
        <p:spPr>
          <a:xfrm>
            <a:off x="4392213" y="365257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643BBF-8E8A-4A64-BE2C-B33F44EB6F74}"/>
              </a:ext>
            </a:extLst>
          </p:cNvPr>
          <p:cNvSpPr/>
          <p:nvPr/>
        </p:nvSpPr>
        <p:spPr>
          <a:xfrm>
            <a:off x="1252773" y="901258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E903BE-593B-4F41-A812-C7170B4980E9}"/>
              </a:ext>
            </a:extLst>
          </p:cNvPr>
          <p:cNvSpPr/>
          <p:nvPr/>
        </p:nvSpPr>
        <p:spPr>
          <a:xfrm>
            <a:off x="1252773" y="1700772"/>
            <a:ext cx="1856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+ 10 =</a:t>
            </a:r>
            <a:endParaRPr lang="ru-RU" sz="3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9B130A-AEE4-4F81-A247-0FEAEA17428E}"/>
              </a:ext>
            </a:extLst>
          </p:cNvPr>
          <p:cNvSpPr/>
          <p:nvPr/>
        </p:nvSpPr>
        <p:spPr>
          <a:xfrm>
            <a:off x="2966688" y="1700771"/>
            <a:ext cx="648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37A2D3-B5BB-41A6-9ACA-78866B2B7E84}"/>
              </a:ext>
            </a:extLst>
          </p:cNvPr>
          <p:cNvSpPr/>
          <p:nvPr/>
        </p:nvSpPr>
        <p:spPr>
          <a:xfrm>
            <a:off x="1252773" y="2500284"/>
            <a:ext cx="1856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20 - 10 =</a:t>
            </a:r>
            <a:endParaRPr lang="ru-RU" sz="32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DC580F-0DA4-4DFE-A701-0583AD3358F0}"/>
              </a:ext>
            </a:extLst>
          </p:cNvPr>
          <p:cNvSpPr/>
          <p:nvPr/>
        </p:nvSpPr>
        <p:spPr>
          <a:xfrm>
            <a:off x="4868275" y="1661385"/>
            <a:ext cx="1856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+ 20 =</a:t>
            </a:r>
            <a:endParaRPr lang="ru-RU" sz="3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3DEB2F-96B9-4BC7-A994-4120E986F7D1}"/>
              </a:ext>
            </a:extLst>
          </p:cNvPr>
          <p:cNvSpPr/>
          <p:nvPr/>
        </p:nvSpPr>
        <p:spPr>
          <a:xfrm>
            <a:off x="4866199" y="2537816"/>
            <a:ext cx="1856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40 - 40 =</a:t>
            </a:r>
            <a:endParaRPr lang="ru-RU" sz="3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2257C5-549E-41CA-A5B9-E8197937DCD1}"/>
              </a:ext>
            </a:extLst>
          </p:cNvPr>
          <p:cNvSpPr/>
          <p:nvPr/>
        </p:nvSpPr>
        <p:spPr>
          <a:xfrm>
            <a:off x="8141626" y="1618745"/>
            <a:ext cx="1856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+ 50 =</a:t>
            </a:r>
            <a:endParaRPr lang="ru-RU" sz="3200" dirty="0"/>
          </a:p>
        </p:txBody>
      </p:sp>
      <p:pic>
        <p:nvPicPr>
          <p:cNvPr id="11276" name="Picture 12">
            <a:extLst>
              <a:ext uri="{FF2B5EF4-FFF2-40B4-BE49-F238E27FC236}">
                <a16:creationId xmlns:a16="http://schemas.microsoft.com/office/drawing/2014/main" id="{58CCEC16-85B1-4D00-A921-81B900E0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8" b="98224" l="8222" r="91333">
                        <a14:foregroundMark x1="45889" y1="15538" x2="47667" y2="39179"/>
                        <a14:foregroundMark x1="62667" y1="17647" x2="57333" y2="39179"/>
                        <a14:foregroundMark x1="37778" y1="17647" x2="53444" y2="10655"/>
                        <a14:foregroundMark x1="54000" y1="24972" x2="54000" y2="27858"/>
                        <a14:foregroundMark x1="43778" y1="28080" x2="43000" y2="34295"/>
                        <a14:foregroundMark x1="43111" y1="27303" x2="41556" y2="33074"/>
                        <a14:foregroundMark x1="42111" y1="26637" x2="40889" y2="31410"/>
                        <a14:foregroundMark x1="55333" y1="25416" x2="54667" y2="25416"/>
                        <a14:foregroundMark x1="53222" y1="25416" x2="52000" y2="28302"/>
                        <a14:foregroundMark x1="51778" y1="26304" x2="51778" y2="26304"/>
                        <a14:foregroundMark x1="51778" y1="26304" x2="51778" y2="26304"/>
                        <a14:foregroundMark x1="51333" y1="36959" x2="51333" y2="36959"/>
                        <a14:foregroundMark x1="49556" y1="39623" x2="49556" y2="39623"/>
                        <a14:foregroundMark x1="49556" y1="39845" x2="49556" y2="39845"/>
                        <a14:foregroundMark x1="49111" y1="40844" x2="49111" y2="40844"/>
                        <a14:foregroundMark x1="49111" y1="40844" x2="49111" y2="40844"/>
                        <a14:foregroundMark x1="50333" y1="40844" x2="50333" y2="40844"/>
                        <a14:foregroundMark x1="53667" y1="40844" x2="53667" y2="40844"/>
                        <a14:foregroundMark x1="54889" y1="40622" x2="54889" y2="40622"/>
                        <a14:foregroundMark x1="31000" y1="67703" x2="35000" y2="84351"/>
                        <a14:foregroundMark x1="35333" y1="73474" x2="39444" y2="81798"/>
                        <a14:foregroundMark x1="54000" y1="73696" x2="77444" y2="75916"/>
                        <a14:foregroundMark x1="60000" y1="57603" x2="66000" y2="62930"/>
                        <a14:foregroundMark x1="56556" y1="49834" x2="56556" y2="54606"/>
                        <a14:foregroundMark x1="30222" y1="47836" x2="30222" y2="54939"/>
                        <a14:foregroundMark x1="32667" y1="54384" x2="45667" y2="52497"/>
                        <a14:foregroundMark x1="29222" y1="45505" x2="32667" y2="46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9" y="3345517"/>
            <a:ext cx="3554086" cy="355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1ACC305-F688-4470-B834-D4572CDD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2473186" y="1527155"/>
            <a:ext cx="792088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z-Cyrl-UZ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entury Gothic" panose="020B0502020202020204" pitchFamily="34" charset="0"/>
              </a:rPr>
              <a:t>1-SINFDA O‘TILGANLARNI TAKRORLASH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entury Gothic" panose="020B0502020202020204" pitchFamily="34" charset="0"/>
            </a:endParaRPr>
          </a:p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Yuz ichida qo‘shish va ayirish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588E0E-E58B-43CF-8EF4-0372B827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3F8E02-D435-47A4-B9A0-EED5E1534A37}"/>
              </a:ext>
            </a:extLst>
          </p:cNvPr>
          <p:cNvSpPr/>
          <p:nvPr/>
        </p:nvSpPr>
        <p:spPr>
          <a:xfrm>
            <a:off x="1432560" y="1301459"/>
            <a:ext cx="9073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1 dan 10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gacha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talab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sanang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1BC6E-8A8B-4D76-9A16-0C7394913804}"/>
              </a:ext>
            </a:extLst>
          </p:cNvPr>
          <p:cNvSpPr txBox="1"/>
          <p:nvPr/>
        </p:nvSpPr>
        <p:spPr>
          <a:xfrm>
            <a:off x="1559169" y="532018"/>
            <a:ext cx="8275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AD7119-62D5-4991-A1B2-AC6CEE484CFF}"/>
              </a:ext>
            </a:extLst>
          </p:cNvPr>
          <p:cNvSpPr/>
          <p:nvPr/>
        </p:nvSpPr>
        <p:spPr>
          <a:xfrm>
            <a:off x="2004646" y="1963621"/>
            <a:ext cx="6365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1,  2,  3,  4,  5,  6,  7,  8,  9,  10.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36ABAB4-8390-4545-A45C-D338E2828DB2}"/>
              </a:ext>
            </a:extLst>
          </p:cNvPr>
          <p:cNvSpPr/>
          <p:nvPr/>
        </p:nvSpPr>
        <p:spPr>
          <a:xfrm>
            <a:off x="1432559" y="2625783"/>
            <a:ext cx="9073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10 dan 50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gacha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talab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sanang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CC20A4-7001-488F-BB7D-6C5A76A3DA45}"/>
              </a:ext>
            </a:extLst>
          </p:cNvPr>
          <p:cNvSpPr/>
          <p:nvPr/>
        </p:nvSpPr>
        <p:spPr>
          <a:xfrm>
            <a:off x="2016364" y="3243883"/>
            <a:ext cx="7310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10,  15,  20,  25,  30,  35,  40,  45,  50.  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249B06-DAAF-4F89-B8B3-44BD67EAC399}"/>
              </a:ext>
            </a:extLst>
          </p:cNvPr>
          <p:cNvSpPr/>
          <p:nvPr/>
        </p:nvSpPr>
        <p:spPr>
          <a:xfrm>
            <a:off x="1559169" y="4095167"/>
            <a:ext cx="9073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10 dan 100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gacha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talab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sanang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FDFD406-A800-4A0C-BFF0-72CC36EA3661}"/>
              </a:ext>
            </a:extLst>
          </p:cNvPr>
          <p:cNvSpPr/>
          <p:nvPr/>
        </p:nvSpPr>
        <p:spPr>
          <a:xfrm>
            <a:off x="2041529" y="4741498"/>
            <a:ext cx="800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10,  20,  30,  40,  50,  60,  70,  80,  90, 100 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434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588E0E-E58B-43CF-8EF4-0372B827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troducing the Hundred Chart - Teaching with Jillian Starr">
            <a:extLst>
              <a:ext uri="{FF2B5EF4-FFF2-40B4-BE49-F238E27FC236}">
                <a16:creationId xmlns:a16="http://schemas.microsoft.com/office/drawing/2014/main" id="{0CE2C9E1-69BA-4412-80DC-2461B3821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15" y="520505"/>
            <a:ext cx="9266370" cy="481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588E0E-E58B-43CF-8EF4-0372B827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96010F-9D50-4712-991D-DCB6A213D00C}"/>
              </a:ext>
            </a:extLst>
          </p:cNvPr>
          <p:cNvSpPr/>
          <p:nvPr/>
        </p:nvSpPr>
        <p:spPr>
          <a:xfrm>
            <a:off x="3629464" y="337625"/>
            <a:ext cx="4740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1-misol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D18E59-0202-4592-84E9-1AD20B0FD817}"/>
              </a:ext>
            </a:extLst>
          </p:cNvPr>
          <p:cNvSpPr/>
          <p:nvPr/>
        </p:nvSpPr>
        <p:spPr>
          <a:xfrm>
            <a:off x="1110603" y="839182"/>
            <a:ext cx="7062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tushuntiramiz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BB1DB5-BD91-41AE-8882-821C5C9E7C67}"/>
              </a:ext>
            </a:extLst>
          </p:cNvPr>
          <p:cNvSpPr/>
          <p:nvPr/>
        </p:nvSpPr>
        <p:spPr>
          <a:xfrm>
            <a:off x="1153551" y="1507006"/>
            <a:ext cx="3179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+ 20 = ?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id="5122" name="Picture 2" descr="Counting Games for 2nd Graders Online - SplashLearn">
            <a:extLst>
              <a:ext uri="{FF2B5EF4-FFF2-40B4-BE49-F238E27FC236}">
                <a16:creationId xmlns:a16="http://schemas.microsoft.com/office/drawing/2014/main" id="{F05E8903-16C2-4A3A-A08C-A40138CF0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7093" l="45000" r="63200">
                        <a14:foregroundMark x1="46200" y1="4846" x2="61400" y2="73128"/>
                        <a14:foregroundMark x1="47600" y1="77533" x2="47600" y2="77533"/>
                        <a14:foregroundMark x1="53400" y1="2643" x2="53400" y2="2643"/>
                        <a14:foregroundMark x1="60600" y1="3965" x2="60600" y2="3965"/>
                        <a14:foregroundMark x1="60000" y1="3084" x2="60000" y2="3084"/>
                        <a14:foregroundMark x1="60000" y1="3084" x2="60000" y2="3084"/>
                        <a14:foregroundMark x1="60200" y1="3524" x2="602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54200" y1="4846" x2="54200" y2="4846"/>
                        <a14:foregroundMark x1="61400" y1="6608" x2="61400" y2="6608"/>
                        <a14:foregroundMark x1="51800" y1="23789" x2="51800" y2="23789"/>
                        <a14:foregroundMark x1="52400" y1="23789" x2="52400" y2="23789"/>
                        <a14:foregroundMark x1="52800" y1="23789" x2="52800" y2="23789"/>
                        <a14:foregroundMark x1="52800" y1="25110" x2="52800" y2="25110"/>
                        <a14:foregroundMark x1="52800" y1="23789" x2="52800" y2="23789"/>
                        <a14:foregroundMark x1="52600" y1="23789" x2="52600" y2="23789"/>
                        <a14:foregroundMark x1="52600" y1="23789" x2="52600" y2="23789"/>
                        <a14:foregroundMark x1="51800" y1="24670" x2="51800" y2="24670"/>
                        <a14:foregroundMark x1="51800" y1="24670" x2="51800" y2="24670"/>
                        <a14:foregroundMark x1="51800" y1="24670" x2="51800" y2="24670"/>
                        <a14:backgroundMark x1="50000" y1="25110" x2="50000" y2="25110"/>
                        <a14:backgroundMark x1="50800" y1="21586" x2="50800" y2="21586"/>
                        <a14:backgroundMark x1="51800" y1="24229" x2="51800" y2="24229"/>
                        <a14:backgroundMark x1="51600" y1="24229" x2="51600" y2="24229"/>
                        <a14:backgroundMark x1="51600" y1="25110" x2="51600" y2="25110"/>
                        <a14:backgroundMark x1="57600" y1="51101" x2="57600" y2="51101"/>
                        <a14:backgroundMark x1="56800" y1="55507" x2="56800" y2="55507"/>
                        <a14:backgroundMark x1="57600" y1="52423" x2="57600" y2="52423"/>
                        <a14:backgroundMark x1="57000" y1="52423" x2="57000" y2="52423"/>
                        <a14:backgroundMark x1="57000" y1="52423" x2="57000" y2="52423"/>
                        <a14:backgroundMark x1="56800" y1="52863" x2="56800" y2="52863"/>
                        <a14:backgroundMark x1="56800" y1="51542" x2="56800" y2="51542"/>
                        <a14:backgroundMark x1="56800" y1="51542" x2="56800" y2="51542"/>
                        <a14:backgroundMark x1="50400" y1="24229" x2="50400" y2="2422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12" r="34443" b="15354"/>
          <a:stretch/>
        </p:blipFill>
        <p:spPr bwMode="auto">
          <a:xfrm>
            <a:off x="1463040" y="2331729"/>
            <a:ext cx="2039815" cy="34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unting Games for 2nd Graders Online - SplashLearn">
            <a:extLst>
              <a:ext uri="{FF2B5EF4-FFF2-40B4-BE49-F238E27FC236}">
                <a16:creationId xmlns:a16="http://schemas.microsoft.com/office/drawing/2014/main" id="{E8B00DEB-04AF-4E76-9DE5-A9BABC697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7093" l="45000" r="63200">
                        <a14:foregroundMark x1="46200" y1="4846" x2="61400" y2="73128"/>
                        <a14:foregroundMark x1="47600" y1="77533" x2="47600" y2="77533"/>
                        <a14:foregroundMark x1="53400" y1="2643" x2="53400" y2="2643"/>
                        <a14:foregroundMark x1="60600" y1="3965" x2="60600" y2="3965"/>
                        <a14:foregroundMark x1="60000" y1="3084" x2="60000" y2="3084"/>
                        <a14:foregroundMark x1="60000" y1="3084" x2="60000" y2="3084"/>
                        <a14:foregroundMark x1="60200" y1="3524" x2="602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54200" y1="4846" x2="54200" y2="4846"/>
                        <a14:foregroundMark x1="61400" y1="6608" x2="61400" y2="6608"/>
                        <a14:foregroundMark x1="51800" y1="23789" x2="51800" y2="23789"/>
                        <a14:foregroundMark x1="52400" y1="23789" x2="52400" y2="23789"/>
                        <a14:foregroundMark x1="52800" y1="23789" x2="52800" y2="23789"/>
                        <a14:foregroundMark x1="52800" y1="25110" x2="52800" y2="25110"/>
                        <a14:foregroundMark x1="52800" y1="23789" x2="52800" y2="23789"/>
                        <a14:foregroundMark x1="52600" y1="23789" x2="52600" y2="23789"/>
                        <a14:foregroundMark x1="52600" y1="23789" x2="52600" y2="23789"/>
                        <a14:foregroundMark x1="51800" y1="24670" x2="51800" y2="24670"/>
                        <a14:foregroundMark x1="51800" y1="24670" x2="51800" y2="24670"/>
                        <a14:foregroundMark x1="51800" y1="24670" x2="51800" y2="24670"/>
                        <a14:backgroundMark x1="50000" y1="25110" x2="50000" y2="25110"/>
                        <a14:backgroundMark x1="50800" y1="21586" x2="50800" y2="21586"/>
                        <a14:backgroundMark x1="51800" y1="24229" x2="51800" y2="24229"/>
                        <a14:backgroundMark x1="51600" y1="24229" x2="51600" y2="24229"/>
                        <a14:backgroundMark x1="51600" y1="25110" x2="51600" y2="25110"/>
                        <a14:backgroundMark x1="57600" y1="51101" x2="57600" y2="51101"/>
                        <a14:backgroundMark x1="56800" y1="55507" x2="56800" y2="55507"/>
                        <a14:backgroundMark x1="57600" y1="52423" x2="57600" y2="52423"/>
                        <a14:backgroundMark x1="57000" y1="52423" x2="57000" y2="52423"/>
                        <a14:backgroundMark x1="57000" y1="52423" x2="57000" y2="52423"/>
                        <a14:backgroundMark x1="56800" y1="52863" x2="56800" y2="52863"/>
                        <a14:backgroundMark x1="56800" y1="51542" x2="56800" y2="51542"/>
                        <a14:backgroundMark x1="56800" y1="51542" x2="56800" y2="51542"/>
                        <a14:backgroundMark x1="50400" y1="24229" x2="50400" y2="2422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18" r="34443" b="15354"/>
          <a:stretch/>
        </p:blipFill>
        <p:spPr bwMode="auto">
          <a:xfrm>
            <a:off x="4255663" y="2331729"/>
            <a:ext cx="1420464" cy="34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D8D15C-9E24-4A49-9137-4285E2821CFC}"/>
              </a:ext>
            </a:extLst>
          </p:cNvPr>
          <p:cNvSpPr/>
          <p:nvPr/>
        </p:nvSpPr>
        <p:spPr>
          <a:xfrm>
            <a:off x="3502855" y="3260540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accent2">
                    <a:lumMod val="50000"/>
                  </a:schemeClr>
                </a:solidFill>
              </a:rPr>
              <a:t>+</a:t>
            </a:r>
            <a:endParaRPr lang="ru-RU" sz="7200" b="1" cap="none" spc="0" dirty="0">
              <a:ln w="0"/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563358-84A9-4C21-AA26-2F6145010A2C}"/>
              </a:ext>
            </a:extLst>
          </p:cNvPr>
          <p:cNvSpPr/>
          <p:nvPr/>
        </p:nvSpPr>
        <p:spPr>
          <a:xfrm>
            <a:off x="5591719" y="3347311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chemeClr val="accent2">
                    <a:lumMod val="50000"/>
                  </a:schemeClr>
                </a:solidFill>
              </a:rPr>
              <a:t>=</a:t>
            </a:r>
            <a:endParaRPr lang="ru-RU" sz="7200" b="1" cap="none" spc="0" dirty="0">
              <a:ln w="0"/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2" descr="Counting Games for 2nd Graders Online - SplashLearn">
            <a:extLst>
              <a:ext uri="{FF2B5EF4-FFF2-40B4-BE49-F238E27FC236}">
                <a16:creationId xmlns:a16="http://schemas.microsoft.com/office/drawing/2014/main" id="{EDAE7B9F-25FE-4930-998C-D1AE5A086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7093" l="45000" r="63200">
                        <a14:foregroundMark x1="46200" y1="4846" x2="61400" y2="73128"/>
                        <a14:foregroundMark x1="47600" y1="77533" x2="47600" y2="77533"/>
                        <a14:foregroundMark x1="53400" y1="2643" x2="53400" y2="2643"/>
                        <a14:foregroundMark x1="60600" y1="3965" x2="60600" y2="3965"/>
                        <a14:foregroundMark x1="60000" y1="3084" x2="60000" y2="3084"/>
                        <a14:foregroundMark x1="60000" y1="3084" x2="60000" y2="3084"/>
                        <a14:foregroundMark x1="60200" y1="3524" x2="602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54200" y1="4846" x2="54200" y2="4846"/>
                        <a14:foregroundMark x1="61400" y1="6608" x2="61400" y2="6608"/>
                        <a14:foregroundMark x1="51800" y1="23789" x2="51800" y2="23789"/>
                        <a14:foregroundMark x1="52400" y1="23789" x2="52400" y2="23789"/>
                        <a14:foregroundMark x1="52800" y1="23789" x2="52800" y2="23789"/>
                        <a14:foregroundMark x1="52800" y1="25110" x2="52800" y2="25110"/>
                        <a14:foregroundMark x1="52800" y1="23789" x2="52800" y2="23789"/>
                        <a14:foregroundMark x1="52600" y1="23789" x2="52600" y2="23789"/>
                        <a14:foregroundMark x1="52600" y1="23789" x2="52600" y2="23789"/>
                        <a14:foregroundMark x1="51800" y1="24670" x2="51800" y2="24670"/>
                        <a14:foregroundMark x1="51800" y1="24670" x2="51800" y2="24670"/>
                        <a14:foregroundMark x1="51800" y1="24670" x2="51800" y2="24670"/>
                        <a14:backgroundMark x1="50000" y1="25110" x2="50000" y2="25110"/>
                        <a14:backgroundMark x1="50800" y1="21586" x2="50800" y2="21586"/>
                        <a14:backgroundMark x1="51800" y1="24229" x2="51800" y2="24229"/>
                        <a14:backgroundMark x1="51600" y1="24229" x2="51600" y2="24229"/>
                        <a14:backgroundMark x1="51600" y1="25110" x2="51600" y2="25110"/>
                        <a14:backgroundMark x1="57600" y1="51101" x2="57600" y2="51101"/>
                        <a14:backgroundMark x1="56800" y1="55507" x2="56800" y2="55507"/>
                        <a14:backgroundMark x1="57600" y1="52423" x2="57600" y2="52423"/>
                        <a14:backgroundMark x1="57000" y1="52423" x2="57000" y2="52423"/>
                        <a14:backgroundMark x1="57000" y1="52423" x2="57000" y2="52423"/>
                        <a14:backgroundMark x1="56800" y1="52863" x2="56800" y2="52863"/>
                        <a14:backgroundMark x1="56800" y1="51542" x2="56800" y2="51542"/>
                        <a14:backgroundMark x1="56800" y1="51542" x2="56800" y2="51542"/>
                        <a14:backgroundMark x1="50400" y1="24229" x2="50400" y2="2422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12" r="34443" b="15354"/>
          <a:stretch/>
        </p:blipFill>
        <p:spPr bwMode="auto">
          <a:xfrm>
            <a:off x="6096000" y="2331729"/>
            <a:ext cx="2039815" cy="34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unting Games for 2nd Graders Online - SplashLearn">
            <a:extLst>
              <a:ext uri="{FF2B5EF4-FFF2-40B4-BE49-F238E27FC236}">
                <a16:creationId xmlns:a16="http://schemas.microsoft.com/office/drawing/2014/main" id="{3E684FAA-CD49-49CC-BE20-502FBFDB8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7093" l="45000" r="63200">
                        <a14:foregroundMark x1="46200" y1="4846" x2="61400" y2="73128"/>
                        <a14:foregroundMark x1="47600" y1="77533" x2="47600" y2="77533"/>
                        <a14:foregroundMark x1="53400" y1="2643" x2="53400" y2="2643"/>
                        <a14:foregroundMark x1="60600" y1="3965" x2="60600" y2="3965"/>
                        <a14:foregroundMark x1="60000" y1="3084" x2="60000" y2="3084"/>
                        <a14:foregroundMark x1="60000" y1="3084" x2="60000" y2="3084"/>
                        <a14:foregroundMark x1="60200" y1="3524" x2="602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54200" y1="4846" x2="54200" y2="4846"/>
                        <a14:foregroundMark x1="61400" y1="6608" x2="61400" y2="6608"/>
                        <a14:foregroundMark x1="51800" y1="23789" x2="51800" y2="23789"/>
                        <a14:foregroundMark x1="52400" y1="23789" x2="52400" y2="23789"/>
                        <a14:foregroundMark x1="52800" y1="23789" x2="52800" y2="23789"/>
                        <a14:foregroundMark x1="52800" y1="25110" x2="52800" y2="25110"/>
                        <a14:foregroundMark x1="52800" y1="23789" x2="52800" y2="23789"/>
                        <a14:foregroundMark x1="52600" y1="23789" x2="52600" y2="23789"/>
                        <a14:foregroundMark x1="52600" y1="23789" x2="52600" y2="23789"/>
                        <a14:foregroundMark x1="51800" y1="24670" x2="51800" y2="24670"/>
                        <a14:foregroundMark x1="51800" y1="24670" x2="51800" y2="24670"/>
                        <a14:foregroundMark x1="51800" y1="24670" x2="51800" y2="24670"/>
                        <a14:backgroundMark x1="50000" y1="25110" x2="50000" y2="25110"/>
                        <a14:backgroundMark x1="50800" y1="21586" x2="50800" y2="21586"/>
                        <a14:backgroundMark x1="51800" y1="24229" x2="51800" y2="24229"/>
                        <a14:backgroundMark x1="51600" y1="24229" x2="51600" y2="24229"/>
                        <a14:backgroundMark x1="51600" y1="25110" x2="51600" y2="25110"/>
                        <a14:backgroundMark x1="57600" y1="51101" x2="57600" y2="51101"/>
                        <a14:backgroundMark x1="56800" y1="55507" x2="56800" y2="55507"/>
                        <a14:backgroundMark x1="57600" y1="52423" x2="57600" y2="52423"/>
                        <a14:backgroundMark x1="57000" y1="52423" x2="57000" y2="52423"/>
                        <a14:backgroundMark x1="57000" y1="52423" x2="57000" y2="52423"/>
                        <a14:backgroundMark x1="56800" y1="52863" x2="56800" y2="52863"/>
                        <a14:backgroundMark x1="56800" y1="51542" x2="56800" y2="51542"/>
                        <a14:backgroundMark x1="56800" y1="51542" x2="56800" y2="51542"/>
                        <a14:backgroundMark x1="50400" y1="24229" x2="50400" y2="2422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18" r="34443" b="15354"/>
          <a:stretch/>
        </p:blipFill>
        <p:spPr bwMode="auto">
          <a:xfrm>
            <a:off x="7845456" y="2331729"/>
            <a:ext cx="1420464" cy="34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D999327-9FAF-4768-9858-F7D1B1014FAB}"/>
              </a:ext>
            </a:extLst>
          </p:cNvPr>
          <p:cNvSpPr/>
          <p:nvPr/>
        </p:nvSpPr>
        <p:spPr>
          <a:xfrm>
            <a:off x="4058342" y="1495111"/>
            <a:ext cx="3179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+ 20 = 50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84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588E0E-E58B-43CF-8EF4-0372B827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96010F-9D50-4712-991D-DCB6A213D00C}"/>
              </a:ext>
            </a:extLst>
          </p:cNvPr>
          <p:cNvSpPr/>
          <p:nvPr/>
        </p:nvSpPr>
        <p:spPr>
          <a:xfrm>
            <a:off x="3629464" y="337625"/>
            <a:ext cx="4740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1-misol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06527C3-48BA-42C2-973F-09708B457AFA}"/>
              </a:ext>
            </a:extLst>
          </p:cNvPr>
          <p:cNvGrpSpPr/>
          <p:nvPr/>
        </p:nvGrpSpPr>
        <p:grpSpPr>
          <a:xfrm>
            <a:off x="1458679" y="2156923"/>
            <a:ext cx="3535351" cy="3866516"/>
            <a:chOff x="2443418" y="1505413"/>
            <a:chExt cx="3535351" cy="386651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50A6C78-BC0E-48A8-B778-4108B124E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18" b="98964" l="1681" r="100000">
                          <a14:foregroundMark x1="48739" y1="4145" x2="52101" y2="86528"/>
                          <a14:foregroundMark x1="78151" y1="2591" x2="78151" y2="88601"/>
                          <a14:foregroundMark x1="47059" y1="2591" x2="47059" y2="2591"/>
                          <a14:foregroundMark x1="23529" y1="2073" x2="23529" y2="2073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43418" y="1505413"/>
              <a:ext cx="2372091" cy="384717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7F52C9B-72A1-4604-BF58-46ED47083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18" b="98964" l="1681" r="100000">
                          <a14:foregroundMark x1="48739" y1="4145" x2="52101" y2="86528"/>
                          <a14:foregroundMark x1="78151" y1="2591" x2="78151" y2="88601"/>
                          <a14:foregroundMark x1="47059" y1="2591" x2="47059" y2="2591"/>
                          <a14:foregroundMark x1="23529" y1="2073" x2="23529" y2="2073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r="34482"/>
            <a:stretch/>
          </p:blipFill>
          <p:spPr>
            <a:xfrm>
              <a:off x="4424618" y="1524756"/>
              <a:ext cx="1554151" cy="3847173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9B51C3-1370-4B9B-AF62-5A48FEFE8CE5}"/>
              </a:ext>
            </a:extLst>
          </p:cNvPr>
          <p:cNvSpPr/>
          <p:nvPr/>
        </p:nvSpPr>
        <p:spPr>
          <a:xfrm>
            <a:off x="1195755" y="972819"/>
            <a:ext cx="3179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50 - 20 = ?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DC363A2-25F2-4860-BDE8-FC32E0027F30}"/>
              </a:ext>
            </a:extLst>
          </p:cNvPr>
          <p:cNvSpPr/>
          <p:nvPr/>
        </p:nvSpPr>
        <p:spPr>
          <a:xfrm>
            <a:off x="3439879" y="1871003"/>
            <a:ext cx="1731353" cy="41717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15DC1D-6715-4915-8CD7-6EC6F8499C51}"/>
              </a:ext>
            </a:extLst>
          </p:cNvPr>
          <p:cNvSpPr/>
          <p:nvPr/>
        </p:nvSpPr>
        <p:spPr>
          <a:xfrm>
            <a:off x="5489607" y="3343673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chemeClr val="accent2">
                    <a:lumMod val="50000"/>
                  </a:schemeClr>
                </a:solidFill>
              </a:rPr>
              <a:t>=</a:t>
            </a:r>
            <a:endParaRPr lang="ru-RU" sz="7200" b="1" cap="none" spc="0" dirty="0">
              <a:ln w="0"/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2" descr="Counting Games for 2nd Graders Online - SplashLearn">
            <a:extLst>
              <a:ext uri="{FF2B5EF4-FFF2-40B4-BE49-F238E27FC236}">
                <a16:creationId xmlns:a16="http://schemas.microsoft.com/office/drawing/2014/main" id="{1E1241CD-B0F7-4F54-95EE-74A9C5C1E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7093" l="45000" r="63200">
                        <a14:foregroundMark x1="46200" y1="4846" x2="61400" y2="73128"/>
                        <a14:foregroundMark x1="47600" y1="77533" x2="47600" y2="77533"/>
                        <a14:foregroundMark x1="53400" y1="2643" x2="53400" y2="2643"/>
                        <a14:foregroundMark x1="60600" y1="3965" x2="60600" y2="3965"/>
                        <a14:foregroundMark x1="60000" y1="3084" x2="60000" y2="3084"/>
                        <a14:foregroundMark x1="60000" y1="3084" x2="60000" y2="3084"/>
                        <a14:foregroundMark x1="60200" y1="3524" x2="602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54200" y1="4846" x2="54200" y2="4846"/>
                        <a14:foregroundMark x1="61400" y1="6608" x2="61400" y2="6608"/>
                        <a14:foregroundMark x1="51800" y1="23789" x2="51800" y2="23789"/>
                        <a14:foregroundMark x1="52400" y1="23789" x2="52400" y2="23789"/>
                        <a14:foregroundMark x1="52800" y1="23789" x2="52800" y2="23789"/>
                        <a14:foregroundMark x1="52800" y1="25110" x2="52800" y2="25110"/>
                        <a14:foregroundMark x1="52800" y1="23789" x2="52800" y2="23789"/>
                        <a14:foregroundMark x1="52600" y1="23789" x2="52600" y2="23789"/>
                        <a14:foregroundMark x1="52600" y1="23789" x2="52600" y2="23789"/>
                        <a14:foregroundMark x1="51800" y1="24670" x2="51800" y2="24670"/>
                        <a14:foregroundMark x1="51800" y1="24670" x2="51800" y2="24670"/>
                        <a14:foregroundMark x1="51800" y1="24670" x2="51800" y2="24670"/>
                        <a14:backgroundMark x1="50000" y1="25110" x2="50000" y2="25110"/>
                        <a14:backgroundMark x1="50800" y1="21586" x2="50800" y2="21586"/>
                        <a14:backgroundMark x1="51800" y1="24229" x2="51800" y2="24229"/>
                        <a14:backgroundMark x1="51600" y1="24229" x2="51600" y2="24229"/>
                        <a14:backgroundMark x1="51600" y1="25110" x2="51600" y2="25110"/>
                        <a14:backgroundMark x1="57600" y1="51101" x2="57600" y2="51101"/>
                        <a14:backgroundMark x1="56800" y1="55507" x2="56800" y2="55507"/>
                        <a14:backgroundMark x1="57600" y1="52423" x2="57600" y2="52423"/>
                        <a14:backgroundMark x1="57000" y1="52423" x2="57000" y2="52423"/>
                        <a14:backgroundMark x1="57000" y1="52423" x2="57000" y2="52423"/>
                        <a14:backgroundMark x1="56800" y1="52863" x2="56800" y2="52863"/>
                        <a14:backgroundMark x1="56800" y1="51542" x2="56800" y2="51542"/>
                        <a14:backgroundMark x1="56800" y1="51542" x2="56800" y2="51542"/>
                        <a14:backgroundMark x1="50400" y1="24229" x2="50400" y2="2422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12" r="34443" b="15354"/>
          <a:stretch/>
        </p:blipFill>
        <p:spPr bwMode="auto">
          <a:xfrm>
            <a:off x="6334492" y="2136603"/>
            <a:ext cx="2289003" cy="386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F00837B-9C8B-443E-ABA9-7C5B927DB5E3}"/>
              </a:ext>
            </a:extLst>
          </p:cNvPr>
          <p:cNvSpPr/>
          <p:nvPr/>
        </p:nvSpPr>
        <p:spPr>
          <a:xfrm>
            <a:off x="4994030" y="978388"/>
            <a:ext cx="3485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50 - 20 = 30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84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588E0E-E58B-43CF-8EF4-0372B827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96010F-9D50-4712-991D-DCB6A213D00C}"/>
              </a:ext>
            </a:extLst>
          </p:cNvPr>
          <p:cNvSpPr/>
          <p:nvPr/>
        </p:nvSpPr>
        <p:spPr>
          <a:xfrm>
            <a:off x="3629464" y="337625"/>
            <a:ext cx="4740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1-misol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06527C3-48BA-42C2-973F-09708B457AFA}"/>
              </a:ext>
            </a:extLst>
          </p:cNvPr>
          <p:cNvGrpSpPr/>
          <p:nvPr/>
        </p:nvGrpSpPr>
        <p:grpSpPr>
          <a:xfrm>
            <a:off x="1458679" y="2156923"/>
            <a:ext cx="3535351" cy="3866516"/>
            <a:chOff x="2443418" y="1505413"/>
            <a:chExt cx="3535351" cy="386651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50A6C78-BC0E-48A8-B778-4108B124E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18" b="98964" l="1681" r="100000">
                          <a14:foregroundMark x1="48739" y1="4145" x2="52101" y2="86528"/>
                          <a14:foregroundMark x1="78151" y1="2591" x2="78151" y2="88601"/>
                          <a14:foregroundMark x1="47059" y1="2591" x2="47059" y2="2591"/>
                          <a14:foregroundMark x1="23529" y1="2073" x2="23529" y2="2073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43418" y="1505413"/>
              <a:ext cx="2372091" cy="384717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7F52C9B-72A1-4604-BF58-46ED47083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18" b="98964" l="1681" r="100000">
                          <a14:foregroundMark x1="48739" y1="4145" x2="52101" y2="86528"/>
                          <a14:foregroundMark x1="78151" y1="2591" x2="78151" y2="88601"/>
                          <a14:foregroundMark x1="47059" y1="2591" x2="47059" y2="2591"/>
                          <a14:foregroundMark x1="23529" y1="2073" x2="23529" y2="2073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r="34482"/>
            <a:stretch/>
          </p:blipFill>
          <p:spPr>
            <a:xfrm>
              <a:off x="4424618" y="1524756"/>
              <a:ext cx="1554151" cy="3847173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9B51C3-1370-4B9B-AF62-5A48FEFE8CE5}"/>
              </a:ext>
            </a:extLst>
          </p:cNvPr>
          <p:cNvSpPr/>
          <p:nvPr/>
        </p:nvSpPr>
        <p:spPr>
          <a:xfrm>
            <a:off x="1195755" y="972819"/>
            <a:ext cx="3179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50 - 30 = ?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DC363A2-25F2-4860-BDE8-FC32E0027F30}"/>
              </a:ext>
            </a:extLst>
          </p:cNvPr>
          <p:cNvSpPr/>
          <p:nvPr/>
        </p:nvSpPr>
        <p:spPr>
          <a:xfrm>
            <a:off x="1308295" y="1781321"/>
            <a:ext cx="2321169" cy="446473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15DC1D-6715-4915-8CD7-6EC6F8499C51}"/>
              </a:ext>
            </a:extLst>
          </p:cNvPr>
          <p:cNvSpPr/>
          <p:nvPr/>
        </p:nvSpPr>
        <p:spPr>
          <a:xfrm>
            <a:off x="5489607" y="3343673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chemeClr val="accent2">
                    <a:lumMod val="50000"/>
                  </a:schemeClr>
                </a:solidFill>
              </a:rPr>
              <a:t>=</a:t>
            </a:r>
            <a:endParaRPr lang="ru-RU" sz="7200" b="1" cap="none" spc="0" dirty="0">
              <a:ln w="0"/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2" descr="Counting Games for 2nd Graders Online - SplashLearn">
            <a:extLst>
              <a:ext uri="{FF2B5EF4-FFF2-40B4-BE49-F238E27FC236}">
                <a16:creationId xmlns:a16="http://schemas.microsoft.com/office/drawing/2014/main" id="{1E1241CD-B0F7-4F54-95EE-74A9C5C1E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7093" l="45000" r="63200">
                        <a14:foregroundMark x1="46200" y1="4846" x2="61400" y2="73128"/>
                        <a14:foregroundMark x1="47600" y1="77533" x2="47600" y2="77533"/>
                        <a14:foregroundMark x1="53400" y1="2643" x2="53400" y2="2643"/>
                        <a14:foregroundMark x1="60600" y1="3965" x2="60600" y2="3965"/>
                        <a14:foregroundMark x1="60000" y1="3084" x2="60000" y2="3084"/>
                        <a14:foregroundMark x1="60000" y1="3084" x2="60000" y2="3084"/>
                        <a14:foregroundMark x1="60200" y1="3524" x2="602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54200" y1="4846" x2="54200" y2="4846"/>
                        <a14:foregroundMark x1="61400" y1="6608" x2="61400" y2="6608"/>
                        <a14:foregroundMark x1="51800" y1="23789" x2="51800" y2="23789"/>
                        <a14:foregroundMark x1="52400" y1="23789" x2="52400" y2="23789"/>
                        <a14:foregroundMark x1="52800" y1="23789" x2="52800" y2="23789"/>
                        <a14:foregroundMark x1="52800" y1="25110" x2="52800" y2="25110"/>
                        <a14:foregroundMark x1="52800" y1="23789" x2="52800" y2="23789"/>
                        <a14:foregroundMark x1="52600" y1="23789" x2="52600" y2="23789"/>
                        <a14:foregroundMark x1="52600" y1="23789" x2="52600" y2="23789"/>
                        <a14:foregroundMark x1="51800" y1="24670" x2="51800" y2="24670"/>
                        <a14:foregroundMark x1="51800" y1="24670" x2="51800" y2="24670"/>
                        <a14:foregroundMark x1="51800" y1="24670" x2="51800" y2="24670"/>
                        <a14:backgroundMark x1="50000" y1="25110" x2="50000" y2="25110"/>
                        <a14:backgroundMark x1="50800" y1="21586" x2="50800" y2="21586"/>
                        <a14:backgroundMark x1="51800" y1="24229" x2="51800" y2="24229"/>
                        <a14:backgroundMark x1="51600" y1="24229" x2="51600" y2="24229"/>
                        <a14:backgroundMark x1="51600" y1="25110" x2="51600" y2="25110"/>
                        <a14:backgroundMark x1="57600" y1="51101" x2="57600" y2="51101"/>
                        <a14:backgroundMark x1="56800" y1="55507" x2="56800" y2="55507"/>
                        <a14:backgroundMark x1="57600" y1="52423" x2="57600" y2="52423"/>
                        <a14:backgroundMark x1="57000" y1="52423" x2="57000" y2="52423"/>
                        <a14:backgroundMark x1="57000" y1="52423" x2="57000" y2="52423"/>
                        <a14:backgroundMark x1="56800" y1="52863" x2="56800" y2="52863"/>
                        <a14:backgroundMark x1="56800" y1="51542" x2="56800" y2="51542"/>
                        <a14:backgroundMark x1="56800" y1="51542" x2="56800" y2="51542"/>
                        <a14:backgroundMark x1="50400" y1="24229" x2="50400" y2="2422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12" r="42830" b="15354"/>
          <a:stretch/>
        </p:blipFill>
        <p:spPr bwMode="auto">
          <a:xfrm>
            <a:off x="6334493" y="2136603"/>
            <a:ext cx="1444942" cy="386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F00837B-9C8B-443E-ABA9-7C5B927DB5E3}"/>
              </a:ext>
            </a:extLst>
          </p:cNvPr>
          <p:cNvSpPr/>
          <p:nvPr/>
        </p:nvSpPr>
        <p:spPr>
          <a:xfrm>
            <a:off x="4969408" y="978388"/>
            <a:ext cx="3485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50 - 30 = 20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880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588E0E-E58B-43CF-8EF4-0372B827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D83966-1D5D-42A1-900D-BEB51676B08F}"/>
              </a:ext>
            </a:extLst>
          </p:cNvPr>
          <p:cNvSpPr/>
          <p:nvPr/>
        </p:nvSpPr>
        <p:spPr>
          <a:xfrm>
            <a:off x="3629464" y="337625"/>
            <a:ext cx="4740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2-misol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5C8644-7BF5-4ADC-ACBB-6C37E5F46B38}"/>
              </a:ext>
            </a:extLst>
          </p:cNvPr>
          <p:cNvSpPr/>
          <p:nvPr/>
        </p:nvSpPr>
        <p:spPr>
          <a:xfrm>
            <a:off x="1110603" y="839182"/>
            <a:ext cx="7062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Bo‘laklab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9BFDDD-43DA-4543-9538-D2B21268004E}"/>
              </a:ext>
            </a:extLst>
          </p:cNvPr>
          <p:cNvSpPr/>
          <p:nvPr/>
        </p:nvSpPr>
        <p:spPr>
          <a:xfrm>
            <a:off x="1055077" y="1693803"/>
            <a:ext cx="3165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+ 40 + 20 =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CEECF0-5D95-4F00-A644-87F89BBB2D0F}"/>
              </a:ext>
            </a:extLst>
          </p:cNvPr>
          <p:cNvSpPr/>
          <p:nvPr/>
        </p:nvSpPr>
        <p:spPr>
          <a:xfrm>
            <a:off x="4206240" y="1764143"/>
            <a:ext cx="703385" cy="5148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круглая скобка 6">
            <a:extLst>
              <a:ext uri="{FF2B5EF4-FFF2-40B4-BE49-F238E27FC236}">
                <a16:creationId xmlns:a16="http://schemas.microsoft.com/office/drawing/2014/main" id="{276CC858-0128-4729-BF17-08FE6E8E7194}"/>
              </a:ext>
            </a:extLst>
          </p:cNvPr>
          <p:cNvSpPr/>
          <p:nvPr/>
        </p:nvSpPr>
        <p:spPr>
          <a:xfrm rot="5400000">
            <a:off x="1878429" y="1814733"/>
            <a:ext cx="295028" cy="1223498"/>
          </a:xfrm>
          <a:prstGeom prst="rightBracke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E3BDF14-8B8D-4C2C-A8BB-BE1DA942FA7D}"/>
              </a:ext>
            </a:extLst>
          </p:cNvPr>
          <p:cNvSpPr/>
          <p:nvPr/>
        </p:nvSpPr>
        <p:spPr>
          <a:xfrm>
            <a:off x="1737555" y="2671525"/>
            <a:ext cx="668411" cy="5055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4908218-9BA1-476E-8A64-33BE7402F169}"/>
              </a:ext>
            </a:extLst>
          </p:cNvPr>
          <p:cNvGrpSpPr/>
          <p:nvPr/>
        </p:nvGrpSpPr>
        <p:grpSpPr>
          <a:xfrm>
            <a:off x="2025942" y="2333884"/>
            <a:ext cx="1448972" cy="1280160"/>
            <a:chOff x="2785403" y="1378634"/>
            <a:chExt cx="1448972" cy="1280160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3AAC288-DB71-43E0-A669-739DCBBEA1A1}"/>
                </a:ext>
              </a:extLst>
            </p:cNvPr>
            <p:cNvCxnSpPr/>
            <p:nvPr/>
          </p:nvCxnSpPr>
          <p:spPr>
            <a:xfrm>
              <a:off x="2785403" y="2307102"/>
              <a:ext cx="0" cy="35169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43030865-58B5-4138-B704-89023A578877}"/>
                </a:ext>
              </a:extLst>
            </p:cNvPr>
            <p:cNvCxnSpPr/>
            <p:nvPr/>
          </p:nvCxnSpPr>
          <p:spPr>
            <a:xfrm>
              <a:off x="2785403" y="2644726"/>
              <a:ext cx="144897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6E6F0710-4D12-4732-9714-0CA0D71893D1}"/>
                </a:ext>
              </a:extLst>
            </p:cNvPr>
            <p:cNvCxnSpPr/>
            <p:nvPr/>
          </p:nvCxnSpPr>
          <p:spPr>
            <a:xfrm flipV="1">
              <a:off x="4220308" y="1378634"/>
              <a:ext cx="0" cy="12801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3FFA61A-A13C-453B-A13F-5686F2117F53}"/>
              </a:ext>
            </a:extLst>
          </p:cNvPr>
          <p:cNvSpPr/>
          <p:nvPr/>
        </p:nvSpPr>
        <p:spPr>
          <a:xfrm>
            <a:off x="2382326" y="3780533"/>
            <a:ext cx="726633" cy="49604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514857C-AC25-46EA-9157-1BF118376C68}"/>
              </a:ext>
            </a:extLst>
          </p:cNvPr>
          <p:cNvGrpSpPr/>
          <p:nvPr/>
        </p:nvGrpSpPr>
        <p:grpSpPr>
          <a:xfrm>
            <a:off x="2672860" y="2331730"/>
            <a:ext cx="1842867" cy="2369054"/>
            <a:chOff x="2785403" y="576775"/>
            <a:chExt cx="2110154" cy="2082019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A2C5B870-F75F-4ED4-8468-A1CBF4528346}"/>
                </a:ext>
              </a:extLst>
            </p:cNvPr>
            <p:cNvCxnSpPr>
              <a:cxnSpLocks/>
            </p:cNvCxnSpPr>
            <p:nvPr/>
          </p:nvCxnSpPr>
          <p:spPr>
            <a:xfrm>
              <a:off x="2785403" y="2377440"/>
              <a:ext cx="0" cy="28135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446C623-DB3A-4729-9229-F21A0348841A}"/>
                </a:ext>
              </a:extLst>
            </p:cNvPr>
            <p:cNvCxnSpPr/>
            <p:nvPr/>
          </p:nvCxnSpPr>
          <p:spPr>
            <a:xfrm>
              <a:off x="2785403" y="2639006"/>
              <a:ext cx="2110154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526A5407-E4DD-45EF-A96B-9C0F0873157E}"/>
                </a:ext>
              </a:extLst>
            </p:cNvPr>
            <p:cNvCxnSpPr/>
            <p:nvPr/>
          </p:nvCxnSpPr>
          <p:spPr>
            <a:xfrm flipV="1">
              <a:off x="4895557" y="576775"/>
              <a:ext cx="0" cy="206223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B61475-A5EB-422A-80AE-53BC3E1F0AEC}"/>
              </a:ext>
            </a:extLst>
          </p:cNvPr>
          <p:cNvSpPr/>
          <p:nvPr/>
        </p:nvSpPr>
        <p:spPr>
          <a:xfrm>
            <a:off x="1737555" y="2671525"/>
            <a:ext cx="644771" cy="486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C587CFC-26CD-434D-BFA5-F98E56C0C573}"/>
              </a:ext>
            </a:extLst>
          </p:cNvPr>
          <p:cNvSpPr/>
          <p:nvPr/>
        </p:nvSpPr>
        <p:spPr>
          <a:xfrm>
            <a:off x="2405967" y="3780533"/>
            <a:ext cx="702992" cy="486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B66752A-228A-4532-B780-BB65A34AC0AB}"/>
              </a:ext>
            </a:extLst>
          </p:cNvPr>
          <p:cNvSpPr/>
          <p:nvPr/>
        </p:nvSpPr>
        <p:spPr>
          <a:xfrm>
            <a:off x="4220308" y="1774703"/>
            <a:ext cx="667045" cy="486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24F4793-F3D0-43BF-8AC9-3206E3F8BF01}"/>
              </a:ext>
            </a:extLst>
          </p:cNvPr>
          <p:cNvSpPr/>
          <p:nvPr/>
        </p:nvSpPr>
        <p:spPr>
          <a:xfrm>
            <a:off x="7003367" y="1621115"/>
            <a:ext cx="3165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90 - 40 - 10 =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34FC6A3-ED32-421C-AAE1-7E54DDF25486}"/>
              </a:ext>
            </a:extLst>
          </p:cNvPr>
          <p:cNvSpPr/>
          <p:nvPr/>
        </p:nvSpPr>
        <p:spPr>
          <a:xfrm>
            <a:off x="10154530" y="1691455"/>
            <a:ext cx="703385" cy="5148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авая круглая скобка 31">
            <a:extLst>
              <a:ext uri="{FF2B5EF4-FFF2-40B4-BE49-F238E27FC236}">
                <a16:creationId xmlns:a16="http://schemas.microsoft.com/office/drawing/2014/main" id="{14BF7BDB-99A3-447A-BE49-C0C2EA533374}"/>
              </a:ext>
            </a:extLst>
          </p:cNvPr>
          <p:cNvSpPr/>
          <p:nvPr/>
        </p:nvSpPr>
        <p:spPr>
          <a:xfrm rot="5400000">
            <a:off x="7826719" y="1742045"/>
            <a:ext cx="295028" cy="1223498"/>
          </a:xfrm>
          <a:prstGeom prst="rightBracke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561E2B2-3367-4D0C-A161-462DD20EF25B}"/>
              </a:ext>
            </a:extLst>
          </p:cNvPr>
          <p:cNvSpPr/>
          <p:nvPr/>
        </p:nvSpPr>
        <p:spPr>
          <a:xfrm>
            <a:off x="7685845" y="2598837"/>
            <a:ext cx="668411" cy="5055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2BE1C74-C4B8-4294-8B9D-77F299284101}"/>
              </a:ext>
            </a:extLst>
          </p:cNvPr>
          <p:cNvGrpSpPr/>
          <p:nvPr/>
        </p:nvGrpSpPr>
        <p:grpSpPr>
          <a:xfrm>
            <a:off x="7974232" y="2261196"/>
            <a:ext cx="1448972" cy="1280160"/>
            <a:chOff x="2785403" y="1378634"/>
            <a:chExt cx="1448972" cy="1280160"/>
          </a:xfrm>
        </p:grpSpPr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99123A66-69AD-4EAC-B5B8-6E371AB6EF6C}"/>
                </a:ext>
              </a:extLst>
            </p:cNvPr>
            <p:cNvCxnSpPr/>
            <p:nvPr/>
          </p:nvCxnSpPr>
          <p:spPr>
            <a:xfrm>
              <a:off x="2785403" y="2307102"/>
              <a:ext cx="0" cy="35169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3C485E55-31C9-44F0-8CAE-5253C43D4413}"/>
                </a:ext>
              </a:extLst>
            </p:cNvPr>
            <p:cNvCxnSpPr/>
            <p:nvPr/>
          </p:nvCxnSpPr>
          <p:spPr>
            <a:xfrm>
              <a:off x="2785403" y="2644726"/>
              <a:ext cx="144897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E2FBB155-556E-40FF-B727-5B75FBBBDCCB}"/>
                </a:ext>
              </a:extLst>
            </p:cNvPr>
            <p:cNvCxnSpPr/>
            <p:nvPr/>
          </p:nvCxnSpPr>
          <p:spPr>
            <a:xfrm flipV="1">
              <a:off x="4220308" y="1378634"/>
              <a:ext cx="0" cy="12801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6D8F7A4-7743-4158-8004-2963DD72DA8A}"/>
              </a:ext>
            </a:extLst>
          </p:cNvPr>
          <p:cNvSpPr/>
          <p:nvPr/>
        </p:nvSpPr>
        <p:spPr>
          <a:xfrm>
            <a:off x="8330616" y="3707845"/>
            <a:ext cx="726633" cy="49604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F744474-2CED-434A-A208-3E2EBDFA9C0F}"/>
              </a:ext>
            </a:extLst>
          </p:cNvPr>
          <p:cNvGrpSpPr/>
          <p:nvPr/>
        </p:nvGrpSpPr>
        <p:grpSpPr>
          <a:xfrm>
            <a:off x="8621150" y="2259042"/>
            <a:ext cx="1842867" cy="2369054"/>
            <a:chOff x="2785403" y="576775"/>
            <a:chExt cx="2110154" cy="2082019"/>
          </a:xfrm>
        </p:grpSpPr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338EB772-F540-4D16-9443-7FFFD736D6A9}"/>
                </a:ext>
              </a:extLst>
            </p:cNvPr>
            <p:cNvCxnSpPr>
              <a:cxnSpLocks/>
            </p:cNvCxnSpPr>
            <p:nvPr/>
          </p:nvCxnSpPr>
          <p:spPr>
            <a:xfrm>
              <a:off x="2785403" y="2377440"/>
              <a:ext cx="0" cy="28135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C4628ADC-74E3-4640-9B43-9ACA069514A9}"/>
                </a:ext>
              </a:extLst>
            </p:cNvPr>
            <p:cNvCxnSpPr/>
            <p:nvPr/>
          </p:nvCxnSpPr>
          <p:spPr>
            <a:xfrm>
              <a:off x="2785403" y="2639006"/>
              <a:ext cx="2110154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607D6239-A106-4612-8C97-8C7DD24B8E30}"/>
                </a:ext>
              </a:extLst>
            </p:cNvPr>
            <p:cNvCxnSpPr/>
            <p:nvPr/>
          </p:nvCxnSpPr>
          <p:spPr>
            <a:xfrm flipV="1">
              <a:off x="4895557" y="576775"/>
              <a:ext cx="0" cy="206223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B513147-E9E0-4CA5-B479-24D1D9CB87E0}"/>
              </a:ext>
            </a:extLst>
          </p:cNvPr>
          <p:cNvSpPr/>
          <p:nvPr/>
        </p:nvSpPr>
        <p:spPr>
          <a:xfrm>
            <a:off x="7685845" y="2598837"/>
            <a:ext cx="644771" cy="486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B8B1580F-25AE-413F-B082-551F8B017DC0}"/>
              </a:ext>
            </a:extLst>
          </p:cNvPr>
          <p:cNvSpPr/>
          <p:nvPr/>
        </p:nvSpPr>
        <p:spPr>
          <a:xfrm>
            <a:off x="8354257" y="3780533"/>
            <a:ext cx="702992" cy="414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3D83364-AC48-4624-B975-6B64A1591E33}"/>
              </a:ext>
            </a:extLst>
          </p:cNvPr>
          <p:cNvSpPr/>
          <p:nvPr/>
        </p:nvSpPr>
        <p:spPr>
          <a:xfrm>
            <a:off x="10168598" y="1702015"/>
            <a:ext cx="667045" cy="486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8" grpId="0" animBg="1"/>
      <p:bldP spid="28" grpId="0" animBg="1"/>
      <p:bldP spid="29" grpId="0" animBg="1"/>
      <p:bldP spid="32" grpId="0" animBg="1"/>
      <p:bldP spid="33" grpId="0" animBg="1"/>
      <p:bldP spid="38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588E0E-E58B-43CF-8EF4-0372B827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29AF765-2E44-48C7-AB74-BE0F1931A1A7}"/>
              </a:ext>
            </a:extLst>
          </p:cNvPr>
          <p:cNvSpPr/>
          <p:nvPr/>
        </p:nvSpPr>
        <p:spPr>
          <a:xfrm>
            <a:off x="3629464" y="337625"/>
            <a:ext cx="4740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3-masala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EC2518C-4133-4EC8-8406-A1D2A9C0AD6A}"/>
              </a:ext>
            </a:extLst>
          </p:cNvPr>
          <p:cNvSpPr/>
          <p:nvPr/>
        </p:nvSpPr>
        <p:spPr>
          <a:xfrm>
            <a:off x="1110603" y="839182"/>
            <a:ext cx="7062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o‘yinchoq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20">
            <a:extLst>
              <a:ext uri="{FF2B5EF4-FFF2-40B4-BE49-F238E27FC236}">
                <a16:creationId xmlns:a16="http://schemas.microsoft.com/office/drawing/2014/main" id="{0830AB55-38FC-400C-B311-F7EF816FA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085286"/>
              </p:ext>
            </p:extLst>
          </p:nvPr>
        </p:nvGraphicFramePr>
        <p:xfrm>
          <a:off x="1110603" y="1830172"/>
          <a:ext cx="8128000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816886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6190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864788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88936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edi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Keltirildi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Sotildi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Qoldi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20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ta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ta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ta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ta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698187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B8D1518-6F96-4F19-A08E-09EF52375A6C}"/>
              </a:ext>
            </a:extLst>
          </p:cNvPr>
          <p:cNvSpPr/>
          <p:nvPr/>
        </p:nvSpPr>
        <p:spPr>
          <a:xfrm>
            <a:off x="1307551" y="3963772"/>
            <a:ext cx="2026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A11045F-9B4E-48E7-A2A1-03505B583233}"/>
              </a:ext>
            </a:extLst>
          </p:cNvPr>
          <p:cNvSpPr/>
          <p:nvPr/>
        </p:nvSpPr>
        <p:spPr>
          <a:xfrm>
            <a:off x="3148110" y="3963771"/>
            <a:ext cx="6431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+ 30 – 50 = 70 – 50 = 20 (ta)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E160EF6-A415-4044-9897-619DE01E1735}"/>
              </a:ext>
            </a:extLst>
          </p:cNvPr>
          <p:cNvSpPr/>
          <p:nvPr/>
        </p:nvSpPr>
        <p:spPr>
          <a:xfrm>
            <a:off x="1307551" y="4591933"/>
            <a:ext cx="7931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o‘yinchoq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319</Words>
  <Application>Microsoft Office PowerPoint</Application>
  <PresentationFormat>Широкоэкранный</PresentationFormat>
  <Paragraphs>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1</cp:revision>
  <dcterms:created xsi:type="dcterms:W3CDTF">2021-08-13T19:28:58Z</dcterms:created>
  <dcterms:modified xsi:type="dcterms:W3CDTF">2021-08-13T22:20:44Z</dcterms:modified>
</cp:coreProperties>
</file>