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64" r:id="rId4"/>
    <p:sldId id="278" r:id="rId5"/>
    <p:sldId id="273" r:id="rId6"/>
    <p:sldId id="272" r:id="rId7"/>
    <p:sldId id="274" r:id="rId8"/>
    <p:sldId id="276" r:id="rId9"/>
    <p:sldId id="271" r:id="rId10"/>
    <p:sldId id="275" r:id="rId11"/>
    <p:sldId id="277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4" autoAdjust="0"/>
  </p:normalViewPr>
  <p:slideViewPr>
    <p:cSldViewPr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712" y="386104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 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Leçon 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769515"/>
            <a:ext cx="10972800" cy="1152128"/>
          </a:xfrm>
        </p:spPr>
        <p:txBody>
          <a:bodyPr/>
          <a:lstStyle/>
          <a:p>
            <a:r>
              <a:rPr lang="en-US" dirty="0" err="1" smtClean="0"/>
              <a:t>Observez</a:t>
            </a:r>
            <a:r>
              <a:rPr lang="en-US" dirty="0" smtClean="0"/>
              <a:t> et </a:t>
            </a:r>
            <a:r>
              <a:rPr lang="en-US" dirty="0" err="1"/>
              <a:t>r</a:t>
            </a:r>
            <a:r>
              <a:rPr lang="en-US" dirty="0" err="1" smtClean="0"/>
              <a:t>eliez</a:t>
            </a:r>
            <a:r>
              <a:rPr lang="en-US" dirty="0" smtClean="0"/>
              <a:t> les images aux mots.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59" t="27490" r="36754" b="17528"/>
          <a:stretch/>
        </p:blipFill>
        <p:spPr>
          <a:xfrm>
            <a:off x="623392" y="2924944"/>
            <a:ext cx="10945216" cy="3744416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719736" y="5085184"/>
            <a:ext cx="5616624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4079776" y="5085184"/>
            <a:ext cx="432048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6960096" y="5085184"/>
            <a:ext cx="432048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735960" y="4005064"/>
            <a:ext cx="216024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719736" y="4797152"/>
            <a:ext cx="4464496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600056" y="3789040"/>
            <a:ext cx="72008" cy="201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1919536" y="3789040"/>
            <a:ext cx="7704856" cy="201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4655840" y="3789040"/>
            <a:ext cx="4176464" cy="259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82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916832"/>
            <a:ext cx="10972800" cy="1008112"/>
          </a:xfrm>
        </p:spPr>
        <p:txBody>
          <a:bodyPr/>
          <a:lstStyle/>
          <a:p>
            <a:r>
              <a:rPr lang="en-US" dirty="0" smtClean="0"/>
              <a:t>Le devoir à la </a:t>
            </a:r>
            <a:r>
              <a:rPr lang="en-US" dirty="0" err="1" smtClean="0"/>
              <a:t>maison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08" y="3140968"/>
            <a:ext cx="10972800" cy="34892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err="1" smtClean="0"/>
              <a:t>Composez</a:t>
            </a:r>
            <a:r>
              <a:rPr lang="en-US" b="1" dirty="0" smtClean="0"/>
              <a:t>  des questions.</a:t>
            </a:r>
          </a:p>
          <a:p>
            <a:r>
              <a:rPr lang="en-US" dirty="0" smtClean="0"/>
              <a:t>Aziz </a:t>
            </a:r>
            <a:r>
              <a:rPr lang="en-US" dirty="0" err="1" smtClean="0"/>
              <a:t>va</a:t>
            </a:r>
            <a:r>
              <a:rPr lang="en-US" dirty="0" smtClean="0"/>
              <a:t> au </a:t>
            </a:r>
            <a:r>
              <a:rPr lang="en-US" dirty="0" err="1" smtClean="0"/>
              <a:t>stade</a:t>
            </a:r>
            <a:r>
              <a:rPr lang="en-US" dirty="0" smtClean="0"/>
              <a:t>.                                                  </a:t>
            </a:r>
          </a:p>
          <a:p>
            <a:r>
              <a:rPr lang="en-US" dirty="0" smtClean="0"/>
              <a:t>Akbar </a:t>
            </a:r>
            <a:r>
              <a:rPr lang="en-US" dirty="0" err="1" smtClean="0"/>
              <a:t>va</a:t>
            </a:r>
            <a:r>
              <a:rPr lang="en-US" dirty="0" smtClean="0"/>
              <a:t> à </a:t>
            </a:r>
            <a:r>
              <a:rPr lang="en-US" dirty="0" err="1" smtClean="0"/>
              <a:t>l’école</a:t>
            </a:r>
            <a:r>
              <a:rPr lang="en-US" dirty="0" smtClean="0"/>
              <a:t> avec </a:t>
            </a:r>
            <a:r>
              <a:rPr lang="en-US" dirty="0" err="1" smtClean="0"/>
              <a:t>sa</a:t>
            </a:r>
            <a:r>
              <a:rPr lang="en-US" dirty="0"/>
              <a:t> </a:t>
            </a:r>
            <a:r>
              <a:rPr lang="en-US" dirty="0" err="1" smtClean="0"/>
              <a:t>mère</a:t>
            </a:r>
            <a:r>
              <a:rPr lang="en-US" dirty="0" smtClean="0"/>
              <a:t>.     </a:t>
            </a:r>
          </a:p>
          <a:p>
            <a:r>
              <a:rPr lang="en-US" dirty="0" smtClean="0"/>
              <a:t>Aziza </a:t>
            </a:r>
            <a:r>
              <a:rPr lang="en-US" dirty="0" err="1" smtClean="0"/>
              <a:t>danse</a:t>
            </a:r>
            <a:r>
              <a:rPr lang="en-US" dirty="0" smtClean="0"/>
              <a:t> avec </a:t>
            </a: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amies</a:t>
            </a:r>
            <a:r>
              <a:rPr lang="en-US" dirty="0" smtClean="0"/>
              <a:t>.                                     </a:t>
            </a:r>
          </a:p>
          <a:p>
            <a:r>
              <a:rPr lang="en-US" dirty="0" err="1" smtClean="0"/>
              <a:t>Léa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au cinema.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75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687" y="1759527"/>
            <a:ext cx="10972800" cy="805377"/>
          </a:xfrm>
        </p:spPr>
        <p:txBody>
          <a:bodyPr/>
          <a:lstStyle/>
          <a:p>
            <a:r>
              <a:rPr lang="en-US" dirty="0" smtClean="0"/>
              <a:t>Le devoir à la </a:t>
            </a:r>
            <a:r>
              <a:rPr lang="en-US" dirty="0" err="1" smtClean="0"/>
              <a:t>maison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687" y="2559108"/>
            <a:ext cx="10972800" cy="41659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600" b="1" dirty="0" err="1" smtClean="0"/>
              <a:t>Apprendre</a:t>
            </a:r>
            <a:r>
              <a:rPr lang="en-US" sz="3600" b="1" dirty="0" smtClean="0"/>
              <a:t> les mots nouveaux:</a:t>
            </a:r>
          </a:p>
          <a:p>
            <a:pPr marL="0" indent="0" algn="just">
              <a:buNone/>
            </a:pPr>
            <a:r>
              <a:rPr lang="en-US" sz="2800" dirty="0" err="1" smtClean="0"/>
              <a:t>moi</a:t>
            </a:r>
            <a:r>
              <a:rPr lang="en-US" sz="2800" dirty="0" smtClean="0"/>
              <a:t> </a:t>
            </a:r>
            <a:r>
              <a:rPr lang="en-US" sz="2800" dirty="0"/>
              <a:t>-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70C0"/>
                </a:solidFill>
              </a:rPr>
              <a:t>я</a:t>
            </a:r>
            <a:r>
              <a:rPr lang="en-US" sz="2800" dirty="0"/>
              <a:t>                                              	</a:t>
            </a:r>
            <a:r>
              <a:rPr lang="en-US" sz="2800" dirty="0" err="1"/>
              <a:t>une</a:t>
            </a:r>
            <a:r>
              <a:rPr lang="en-US" sz="2800" dirty="0"/>
              <a:t> </a:t>
            </a:r>
            <a:r>
              <a:rPr lang="en-US" sz="2800" dirty="0" err="1"/>
              <a:t>poire</a:t>
            </a:r>
            <a:r>
              <a:rPr lang="ru-RU" sz="2800" dirty="0"/>
              <a:t> </a:t>
            </a:r>
            <a:r>
              <a:rPr lang="en-US" sz="2800" dirty="0"/>
              <a:t>-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70C0"/>
                </a:solidFill>
              </a:rPr>
              <a:t>груша</a:t>
            </a:r>
            <a:endParaRPr lang="en-US" sz="28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2800" dirty="0" err="1"/>
              <a:t>toi</a:t>
            </a:r>
            <a:r>
              <a:rPr lang="en-US" sz="2800" dirty="0"/>
              <a:t> -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70C0"/>
                </a:solidFill>
              </a:rPr>
              <a:t>ты</a:t>
            </a:r>
            <a:r>
              <a:rPr lang="en-US" sz="2800" dirty="0"/>
              <a:t>                                             	</a:t>
            </a:r>
            <a:r>
              <a:rPr lang="en-US" sz="2800" dirty="0" err="1"/>
              <a:t>une</a:t>
            </a:r>
            <a:r>
              <a:rPr lang="en-US" sz="2800" dirty="0"/>
              <a:t> </a:t>
            </a:r>
            <a:r>
              <a:rPr lang="en-US" sz="2800" dirty="0" err="1"/>
              <a:t>classe</a:t>
            </a:r>
            <a:r>
              <a:rPr lang="ru-RU" sz="2800" dirty="0"/>
              <a:t> </a:t>
            </a:r>
            <a:r>
              <a:rPr lang="en-US" sz="2800" dirty="0"/>
              <a:t>-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70C0"/>
                </a:solidFill>
              </a:rPr>
              <a:t>класс</a:t>
            </a:r>
            <a:r>
              <a:rPr lang="en-US" sz="2800" dirty="0"/>
              <a:t>                                       </a:t>
            </a:r>
          </a:p>
          <a:p>
            <a:pPr marL="0" indent="0" algn="just">
              <a:buNone/>
            </a:pPr>
            <a:r>
              <a:rPr lang="en-US" sz="2800" dirty="0"/>
              <a:t>le </a:t>
            </a:r>
            <a:r>
              <a:rPr lang="en-US" sz="2800" dirty="0" err="1"/>
              <a:t>soir</a:t>
            </a:r>
            <a:r>
              <a:rPr lang="ru-RU" sz="2800" dirty="0"/>
              <a:t> </a:t>
            </a:r>
            <a:r>
              <a:rPr lang="en-US" sz="2800" dirty="0"/>
              <a:t>–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70C0"/>
                </a:solidFill>
              </a:rPr>
              <a:t>вечер</a:t>
            </a:r>
            <a:r>
              <a:rPr lang="en-US" sz="2800" dirty="0"/>
              <a:t>                                	</a:t>
            </a:r>
            <a:r>
              <a:rPr lang="en-US" sz="2800" dirty="0" err="1"/>
              <a:t>une</a:t>
            </a:r>
            <a:r>
              <a:rPr lang="en-US" sz="2800" dirty="0"/>
              <a:t> armoire –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70C0"/>
                </a:solidFill>
              </a:rPr>
              <a:t>шкаф</a:t>
            </a:r>
            <a:r>
              <a:rPr lang="en-US" sz="2800" dirty="0"/>
              <a:t>                                   </a:t>
            </a:r>
          </a:p>
          <a:p>
            <a:pPr marL="0" indent="0" algn="just">
              <a:buNone/>
            </a:pPr>
            <a:r>
              <a:rPr lang="en-US" sz="2800" dirty="0" err="1"/>
              <a:t>une</a:t>
            </a:r>
            <a:r>
              <a:rPr lang="en-US" sz="2800" dirty="0"/>
              <a:t> </a:t>
            </a:r>
            <a:r>
              <a:rPr lang="en-US" sz="2800" dirty="0" err="1"/>
              <a:t>leçon</a:t>
            </a:r>
            <a:r>
              <a:rPr lang="ru-RU" sz="2800" dirty="0"/>
              <a:t> </a:t>
            </a:r>
            <a:r>
              <a:rPr lang="en-US" sz="2800" dirty="0"/>
              <a:t>–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70C0"/>
                </a:solidFill>
              </a:rPr>
              <a:t>урок</a:t>
            </a:r>
            <a:r>
              <a:rPr lang="en-US" sz="2800" dirty="0"/>
              <a:t>				un </a:t>
            </a:r>
            <a:r>
              <a:rPr lang="en-US" sz="2800" dirty="0" err="1"/>
              <a:t>stade</a:t>
            </a:r>
            <a:r>
              <a:rPr lang="ru-RU" sz="2800" dirty="0"/>
              <a:t> </a:t>
            </a:r>
            <a:r>
              <a:rPr lang="en-US" sz="2800" dirty="0"/>
              <a:t>-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70C0"/>
                </a:solidFill>
              </a:rPr>
              <a:t>стадион</a:t>
            </a:r>
            <a:endParaRPr lang="en-US" sz="28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2800" dirty="0" err="1"/>
              <a:t>une</a:t>
            </a:r>
            <a:r>
              <a:rPr lang="en-US" sz="2800" dirty="0"/>
              <a:t> </a:t>
            </a:r>
            <a:r>
              <a:rPr lang="en-US" sz="2800" dirty="0" err="1"/>
              <a:t>voiture</a:t>
            </a:r>
            <a:r>
              <a:rPr lang="en-US" sz="2800" dirty="0"/>
              <a:t> - </a:t>
            </a:r>
            <a:r>
              <a:rPr lang="ru-RU" sz="2800" dirty="0">
                <a:solidFill>
                  <a:srgbClr val="0070C0"/>
                </a:solidFill>
              </a:rPr>
              <a:t>машина</a:t>
            </a:r>
            <a:r>
              <a:rPr lang="en-US" sz="2800" dirty="0"/>
              <a:t>                             un </a:t>
            </a:r>
            <a:r>
              <a:rPr lang="en-US" sz="2800" dirty="0" err="1"/>
              <a:t>garçon</a:t>
            </a:r>
            <a:r>
              <a:rPr lang="ru-RU" sz="2800" dirty="0"/>
              <a:t> </a:t>
            </a:r>
            <a:r>
              <a:rPr lang="en-US" sz="2800" dirty="0"/>
              <a:t>-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70C0"/>
                </a:solidFill>
              </a:rPr>
              <a:t>мальчик</a:t>
            </a:r>
            <a:endParaRPr lang="en-US" sz="28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2800" dirty="0"/>
              <a:t>                                               </a:t>
            </a:r>
            <a:r>
              <a:rPr lang="ru-RU" sz="2800" dirty="0"/>
              <a:t>  </a:t>
            </a:r>
            <a:r>
              <a:rPr lang="en-US" sz="2800" dirty="0"/>
              <a:t>            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32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772816"/>
            <a:ext cx="11211428" cy="1368152"/>
          </a:xfrm>
        </p:spPr>
        <p:txBody>
          <a:bodyPr/>
          <a:lstStyle/>
          <a:p>
            <a:r>
              <a:rPr lang="en-US" dirty="0" err="1" smtClean="0"/>
              <a:t>Écoutez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prononcez</a:t>
            </a:r>
            <a:r>
              <a:rPr lang="en-US" dirty="0" smtClean="0"/>
              <a:t> les syllables et </a:t>
            </a:r>
            <a:r>
              <a:rPr lang="en-US" dirty="0" err="1" smtClean="0"/>
              <a:t>apprenez</a:t>
            </a:r>
            <a:r>
              <a:rPr lang="en-US" dirty="0" smtClean="0"/>
              <a:t> les mots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48" t="48242" r="33005" b="8338"/>
          <a:stretch/>
        </p:blipFill>
        <p:spPr>
          <a:xfrm>
            <a:off x="551384" y="3135707"/>
            <a:ext cx="10657184" cy="33123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23592" y="5157192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1704" y="5445224"/>
            <a:ext cx="1354770" cy="282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апельсин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67650" y="5733256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танец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2050" y="6026549"/>
            <a:ext cx="1305838" cy="282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кенгуру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68208" y="5229200"/>
            <a:ext cx="914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нога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40320" y="5597132"/>
            <a:ext cx="1065107" cy="28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пятница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605427" y="5893577"/>
            <a:ext cx="1147045" cy="290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вместе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91028" y="6021287"/>
            <a:ext cx="1069268" cy="434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ноябрь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8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55" y="1844824"/>
            <a:ext cx="10972800" cy="926976"/>
          </a:xfrm>
        </p:spPr>
        <p:txBody>
          <a:bodyPr/>
          <a:lstStyle/>
          <a:p>
            <a:r>
              <a:rPr lang="en-US" b="1" dirty="0" smtClean="0"/>
              <a:t>Les </a:t>
            </a:r>
            <a:r>
              <a:rPr lang="en-US" b="1" dirty="0" err="1" smtClean="0"/>
              <a:t>jours</a:t>
            </a:r>
            <a:r>
              <a:rPr lang="en-US" b="1" dirty="0" smtClean="0"/>
              <a:t> de la </a:t>
            </a:r>
            <a:r>
              <a:rPr lang="en-US" b="1" dirty="0" err="1" smtClean="0"/>
              <a:t>semaine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55" y="2771800"/>
            <a:ext cx="10972800" cy="3969568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00B0F0"/>
                </a:solidFill>
              </a:rPr>
              <a:t>Lundi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en-US" b="1" i="1" dirty="0" smtClean="0">
                <a:solidFill>
                  <a:srgbClr val="00B0F0"/>
                </a:solidFill>
              </a:rPr>
              <a:t>-</a:t>
            </a:r>
            <a:r>
              <a:rPr lang="ru-RU" b="1" i="1" dirty="0" smtClean="0">
                <a:solidFill>
                  <a:srgbClr val="00B0F0"/>
                </a:solidFill>
              </a:rPr>
              <a:t> понедельник</a:t>
            </a:r>
            <a:endParaRPr lang="en-US" b="1" i="1" dirty="0" smtClean="0">
              <a:solidFill>
                <a:srgbClr val="00B0F0"/>
              </a:solidFill>
            </a:endParaRPr>
          </a:p>
          <a:p>
            <a:r>
              <a:rPr lang="en-US" b="1" i="1" dirty="0" smtClean="0">
                <a:solidFill>
                  <a:srgbClr val="00B0F0"/>
                </a:solidFill>
              </a:rPr>
              <a:t>Mardi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en-US" b="1" i="1" dirty="0" smtClean="0">
                <a:solidFill>
                  <a:srgbClr val="00B0F0"/>
                </a:solidFill>
              </a:rPr>
              <a:t>–</a:t>
            </a:r>
            <a:r>
              <a:rPr lang="ru-RU" b="1" i="1" dirty="0" smtClean="0">
                <a:solidFill>
                  <a:srgbClr val="00B0F0"/>
                </a:solidFill>
              </a:rPr>
              <a:t> вторник</a:t>
            </a:r>
          </a:p>
          <a:p>
            <a:r>
              <a:rPr lang="en-US" b="1" i="1" dirty="0" err="1" smtClean="0">
                <a:solidFill>
                  <a:srgbClr val="00B0F0"/>
                </a:solidFill>
              </a:rPr>
              <a:t>Mercredi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en-US" b="1" i="1" dirty="0" smtClean="0">
                <a:solidFill>
                  <a:srgbClr val="00B0F0"/>
                </a:solidFill>
              </a:rPr>
              <a:t>-</a:t>
            </a:r>
            <a:r>
              <a:rPr lang="ru-RU" b="1" i="1" dirty="0" smtClean="0">
                <a:solidFill>
                  <a:srgbClr val="00B0F0"/>
                </a:solidFill>
              </a:rPr>
              <a:t> среда</a:t>
            </a:r>
            <a:endParaRPr lang="en-US" b="1" i="1" dirty="0" smtClean="0">
              <a:solidFill>
                <a:srgbClr val="00B0F0"/>
              </a:solidFill>
            </a:endParaRPr>
          </a:p>
          <a:p>
            <a:r>
              <a:rPr lang="en-US" b="1" i="1" dirty="0" err="1" smtClean="0">
                <a:solidFill>
                  <a:srgbClr val="00B0F0"/>
                </a:solidFill>
              </a:rPr>
              <a:t>Jeudi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en-US" b="1" i="1" dirty="0" smtClean="0">
                <a:solidFill>
                  <a:srgbClr val="00B0F0"/>
                </a:solidFill>
              </a:rPr>
              <a:t>-</a:t>
            </a:r>
            <a:r>
              <a:rPr lang="ru-RU" b="1" i="1" dirty="0" smtClean="0">
                <a:solidFill>
                  <a:srgbClr val="00B0F0"/>
                </a:solidFill>
              </a:rPr>
              <a:t> четверг</a:t>
            </a:r>
            <a:endParaRPr lang="en-US" b="1" i="1" dirty="0" smtClean="0">
              <a:solidFill>
                <a:srgbClr val="00B0F0"/>
              </a:solidFill>
            </a:endParaRPr>
          </a:p>
          <a:p>
            <a:r>
              <a:rPr lang="en-US" b="1" i="1" dirty="0" err="1" smtClean="0">
                <a:solidFill>
                  <a:srgbClr val="00B0F0"/>
                </a:solidFill>
              </a:rPr>
              <a:t>Vendredi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en-US" b="1" i="1" dirty="0" smtClean="0">
                <a:solidFill>
                  <a:srgbClr val="00B0F0"/>
                </a:solidFill>
              </a:rPr>
              <a:t>-</a:t>
            </a:r>
            <a:r>
              <a:rPr lang="ru-RU" b="1" i="1" dirty="0" smtClean="0">
                <a:solidFill>
                  <a:srgbClr val="00B0F0"/>
                </a:solidFill>
              </a:rPr>
              <a:t> пятница</a:t>
            </a:r>
            <a:endParaRPr lang="en-US" b="1" i="1" dirty="0" smtClean="0">
              <a:solidFill>
                <a:srgbClr val="00B0F0"/>
              </a:solidFill>
            </a:endParaRPr>
          </a:p>
          <a:p>
            <a:r>
              <a:rPr lang="en-US" b="1" i="1" dirty="0" err="1" smtClean="0">
                <a:solidFill>
                  <a:srgbClr val="00B0F0"/>
                </a:solidFill>
              </a:rPr>
              <a:t>Samedi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en-US" b="1" i="1" dirty="0" smtClean="0">
                <a:solidFill>
                  <a:srgbClr val="00B0F0"/>
                </a:solidFill>
              </a:rPr>
              <a:t>-</a:t>
            </a:r>
            <a:r>
              <a:rPr lang="ru-RU" b="1" i="1" dirty="0" smtClean="0">
                <a:solidFill>
                  <a:srgbClr val="00B0F0"/>
                </a:solidFill>
              </a:rPr>
              <a:t> суббота</a:t>
            </a:r>
            <a:endParaRPr lang="en-US" b="1" i="1" dirty="0" smtClean="0">
              <a:solidFill>
                <a:srgbClr val="00B0F0"/>
              </a:solidFill>
            </a:endParaRPr>
          </a:p>
          <a:p>
            <a:r>
              <a:rPr lang="en-US" b="1" i="1" dirty="0" err="1" smtClean="0">
                <a:solidFill>
                  <a:srgbClr val="00B0F0"/>
                </a:solidFill>
              </a:rPr>
              <a:t>Dimanche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en-US" b="1" i="1" dirty="0" smtClean="0">
                <a:solidFill>
                  <a:srgbClr val="00B0F0"/>
                </a:solidFill>
              </a:rPr>
              <a:t>-</a:t>
            </a:r>
            <a:r>
              <a:rPr lang="ru-RU" b="1" i="1" dirty="0" smtClean="0">
                <a:solidFill>
                  <a:srgbClr val="00B0F0"/>
                </a:solidFill>
              </a:rPr>
              <a:t> воскресенье</a:t>
            </a:r>
            <a:endParaRPr lang="en-US" b="1" i="1" dirty="0" smtClean="0">
              <a:solidFill>
                <a:srgbClr val="00B0F0"/>
              </a:solidFill>
            </a:endParaRPr>
          </a:p>
          <a:p>
            <a:endParaRPr lang="en-US" dirty="0"/>
          </a:p>
          <a:p>
            <a:pPr lvl="6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2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844824"/>
            <a:ext cx="10972800" cy="1143000"/>
          </a:xfrm>
        </p:spPr>
        <p:txBody>
          <a:bodyPr/>
          <a:lstStyle/>
          <a:p>
            <a:r>
              <a:rPr lang="en-US" dirty="0" err="1" smtClean="0"/>
              <a:t>Lisez</a:t>
            </a:r>
            <a:r>
              <a:rPr lang="en-US" dirty="0" smtClean="0"/>
              <a:t> le </a:t>
            </a:r>
            <a:r>
              <a:rPr lang="en-US" dirty="0" err="1" smtClean="0"/>
              <a:t>texte</a:t>
            </a:r>
            <a:r>
              <a:rPr lang="en-US" dirty="0" smtClean="0"/>
              <a:t> et </a:t>
            </a:r>
            <a:r>
              <a:rPr lang="en-US" dirty="0" err="1" smtClean="0"/>
              <a:t>répondez</a:t>
            </a:r>
            <a:r>
              <a:rPr lang="en-US" dirty="0" smtClean="0"/>
              <a:t> aux questions.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25" t="25082" r="31838" b="14298"/>
          <a:stretch/>
        </p:blipFill>
        <p:spPr>
          <a:xfrm>
            <a:off x="479376" y="2780928"/>
            <a:ext cx="111888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84" y="1988840"/>
            <a:ext cx="10972800" cy="998984"/>
          </a:xfrm>
        </p:spPr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peu</a:t>
            </a:r>
            <a:r>
              <a:rPr lang="en-US" dirty="0" smtClean="0"/>
              <a:t> de </a:t>
            </a:r>
            <a:r>
              <a:rPr lang="en-US" dirty="0" err="1" smtClean="0"/>
              <a:t>grammaire</a:t>
            </a:r>
            <a:r>
              <a:rPr lang="en-US" dirty="0" smtClean="0"/>
              <a:t>……Les mots </a:t>
            </a:r>
            <a:r>
              <a:rPr lang="en-US" dirty="0" err="1" smtClean="0"/>
              <a:t>interrogatifs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47" t="51544" r="51790" b="32546"/>
          <a:stretch/>
        </p:blipFill>
        <p:spPr>
          <a:xfrm>
            <a:off x="1451484" y="2785343"/>
            <a:ext cx="9289032" cy="18414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5440" y="4776580"/>
            <a:ext cx="1008112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Lèa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habite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en</a:t>
            </a:r>
            <a:r>
              <a:rPr lang="en-US" sz="3200" dirty="0" smtClean="0">
                <a:solidFill>
                  <a:srgbClr val="FF0000"/>
                </a:solidFill>
              </a:rPr>
              <a:t>  France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Où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Lèa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habite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Léa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va</a:t>
            </a:r>
            <a:r>
              <a:rPr lang="en-US" sz="3200" dirty="0" smtClean="0">
                <a:solidFill>
                  <a:schemeClr val="tx1"/>
                </a:solidFill>
              </a:rPr>
              <a:t> à </a:t>
            </a:r>
            <a:r>
              <a:rPr lang="en-US" sz="3200" dirty="0" err="1" smtClean="0">
                <a:solidFill>
                  <a:schemeClr val="tx1"/>
                </a:solidFill>
              </a:rPr>
              <a:t>l’école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avec </a:t>
            </a:r>
            <a:r>
              <a:rPr lang="en-US" sz="3200" dirty="0" err="1" smtClean="0">
                <a:solidFill>
                  <a:srgbClr val="FF0000"/>
                </a:solidFill>
              </a:rPr>
              <a:t>sa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maman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>
                <a:solidFill>
                  <a:srgbClr val="FF0000"/>
                </a:solidFill>
              </a:rPr>
              <a:t>Avec qui </a:t>
            </a:r>
            <a:r>
              <a:rPr lang="en-US" sz="3200" dirty="0" err="1">
                <a:solidFill>
                  <a:schemeClr val="tx1"/>
                </a:solidFill>
              </a:rPr>
              <a:t>va</a:t>
            </a:r>
            <a:r>
              <a:rPr lang="en-US" sz="3200" dirty="0">
                <a:solidFill>
                  <a:schemeClr val="tx1"/>
                </a:solidFill>
              </a:rPr>
              <a:t> à  </a:t>
            </a:r>
            <a:r>
              <a:rPr lang="en-US" sz="3200" dirty="0" err="1">
                <a:solidFill>
                  <a:schemeClr val="tx1"/>
                </a:solidFill>
              </a:rPr>
              <a:t>l’école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Léa</a:t>
            </a:r>
            <a:r>
              <a:rPr lang="en-US" sz="3200" dirty="0">
                <a:solidFill>
                  <a:schemeClr val="tx1"/>
                </a:solidFill>
              </a:rPr>
              <a:t>?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34" y="4424269"/>
            <a:ext cx="3256353" cy="1242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Где</a:t>
            </a:r>
            <a:r>
              <a:rPr lang="en-US" sz="2800" b="1" dirty="0" smtClean="0">
                <a:solidFill>
                  <a:srgbClr val="00B050"/>
                </a:solidFill>
              </a:rPr>
              <a:t>?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328" y="4776580"/>
            <a:ext cx="2520280" cy="740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С кем</a:t>
            </a:r>
            <a:r>
              <a:rPr lang="en-US" sz="3600" b="1" dirty="0" smtClean="0">
                <a:solidFill>
                  <a:srgbClr val="00B050"/>
                </a:solidFill>
              </a:rPr>
              <a:t>?</a:t>
            </a:r>
            <a:endParaRPr lang="ru-RU" sz="3600" b="1" dirty="0">
              <a:solidFill>
                <a:srgbClr val="00B05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847528" y="4005064"/>
            <a:ext cx="2232248" cy="7715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472264" y="3873892"/>
            <a:ext cx="1764196" cy="10672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190" y="1844824"/>
            <a:ext cx="10972800" cy="687110"/>
          </a:xfrm>
        </p:spPr>
        <p:txBody>
          <a:bodyPr/>
          <a:lstStyle/>
          <a:p>
            <a:r>
              <a:rPr lang="en-US" sz="3200" b="1" dirty="0" err="1" smtClean="0"/>
              <a:t>Composez</a:t>
            </a:r>
            <a:r>
              <a:rPr lang="en-US" sz="3200" b="1" dirty="0" smtClean="0"/>
              <a:t> les </a:t>
            </a:r>
            <a:r>
              <a:rPr lang="en-US" sz="3200" b="1" dirty="0" err="1" smtClean="0"/>
              <a:t>mots.Recopiez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tous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ces</a:t>
            </a:r>
            <a:r>
              <a:rPr lang="en-US" sz="3200" b="1" dirty="0" smtClean="0"/>
              <a:t> mots </a:t>
            </a:r>
            <a:r>
              <a:rPr lang="en-US" sz="3200" b="1" dirty="0" err="1" smtClean="0"/>
              <a:t>dans</a:t>
            </a:r>
            <a:r>
              <a:rPr lang="en-US" sz="3200" b="1" dirty="0" smtClean="0"/>
              <a:t> ton cahier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40" t="55276" r="35873" b="7585"/>
          <a:stretch/>
        </p:blipFill>
        <p:spPr>
          <a:xfrm>
            <a:off x="371364" y="2562095"/>
            <a:ext cx="11449272" cy="31622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3432" y="5805264"/>
            <a:ext cx="10225136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La </a:t>
            </a:r>
            <a:r>
              <a:rPr lang="en-US" sz="2400" b="1" dirty="0" err="1" smtClean="0">
                <a:solidFill>
                  <a:srgbClr val="FFFF00"/>
                </a:solidFill>
              </a:rPr>
              <a:t>dan-se,la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ren-trée,la</a:t>
            </a:r>
            <a:r>
              <a:rPr lang="en-US" sz="2400" b="1" dirty="0" smtClean="0">
                <a:solidFill>
                  <a:srgbClr val="FFFF00"/>
                </a:solidFill>
              </a:rPr>
              <a:t> can-</a:t>
            </a:r>
            <a:r>
              <a:rPr lang="en-US" sz="2400" b="1" dirty="0" err="1" smtClean="0">
                <a:solidFill>
                  <a:srgbClr val="FFFF00"/>
                </a:solidFill>
              </a:rPr>
              <a:t>tine,ma</a:t>
            </a:r>
            <a:r>
              <a:rPr lang="en-US" sz="2400" b="1" dirty="0" smtClean="0">
                <a:solidFill>
                  <a:srgbClr val="FFFF00"/>
                </a:solidFill>
              </a:rPr>
              <a:t>-</a:t>
            </a:r>
            <a:r>
              <a:rPr lang="en-US" sz="2400" b="1" dirty="0" err="1" smtClean="0">
                <a:solidFill>
                  <a:srgbClr val="FFFF00"/>
                </a:solidFill>
              </a:rPr>
              <a:t>man,vendre-di,la</a:t>
            </a:r>
            <a:r>
              <a:rPr lang="en-US" sz="2400" b="1" dirty="0" smtClean="0">
                <a:solidFill>
                  <a:srgbClr val="FFFF00"/>
                </a:solidFill>
              </a:rPr>
              <a:t> le-</a:t>
            </a:r>
            <a:r>
              <a:rPr lang="en-US" sz="2400" b="1" dirty="0" err="1" smtClean="0">
                <a:solidFill>
                  <a:srgbClr val="FFFF00"/>
                </a:solidFill>
              </a:rPr>
              <a:t>çon,le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fran-çais,bon-jour,cou-cou,la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tou</a:t>
            </a:r>
            <a:r>
              <a:rPr lang="en-US" sz="2400" b="1" dirty="0" smtClean="0">
                <a:solidFill>
                  <a:srgbClr val="FFFF00"/>
                </a:solidFill>
              </a:rPr>
              <a:t>-pie</a:t>
            </a:r>
            <a:endParaRPr lang="ru-RU" sz="2400" b="1" dirty="0">
              <a:solidFill>
                <a:srgbClr val="FFFF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423592" y="3057275"/>
            <a:ext cx="828092" cy="45061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423592" y="2760687"/>
            <a:ext cx="1800200" cy="132204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261574" y="3322875"/>
            <a:ext cx="3078342" cy="114754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567608" y="3922618"/>
            <a:ext cx="2157442" cy="116256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132762" y="4796970"/>
            <a:ext cx="1118922" cy="24636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955540" y="3393608"/>
            <a:ext cx="2769510" cy="13782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567608" y="3919483"/>
            <a:ext cx="2772308" cy="565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2423592" y="3057275"/>
            <a:ext cx="1440160" cy="21719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955540" y="3589048"/>
            <a:ext cx="3384376" cy="1623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1955540" y="2760687"/>
            <a:ext cx="2769510" cy="845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132762" y="2760687"/>
            <a:ext cx="2451070" cy="1441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32" t="20700" r="34917" b="46335"/>
          <a:stretch/>
        </p:blipFill>
        <p:spPr>
          <a:xfrm>
            <a:off x="609600" y="2643188"/>
            <a:ext cx="11247040" cy="38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685" y="1988840"/>
            <a:ext cx="10972800" cy="1368152"/>
          </a:xfrm>
        </p:spPr>
        <p:txBody>
          <a:bodyPr/>
          <a:lstStyle/>
          <a:p>
            <a:r>
              <a:rPr lang="en-US" b="1" i="1" dirty="0" err="1" smtClean="0"/>
              <a:t>Regardons</a:t>
            </a:r>
            <a:r>
              <a:rPr lang="en-US" b="1" i="1" dirty="0" smtClean="0"/>
              <a:t> la video!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737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2856</TotalTime>
  <Words>177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лица</vt:lpstr>
      <vt:lpstr>Презентация PowerPoint</vt:lpstr>
      <vt:lpstr>Le devoir à la maison.</vt:lpstr>
      <vt:lpstr>Écoutez, prononcez les syllables et apprenez les mots</vt:lpstr>
      <vt:lpstr>Les jours de la semaine.</vt:lpstr>
      <vt:lpstr>Lisez le texte et répondez aux questions.</vt:lpstr>
      <vt:lpstr>Un peu de grammaire……Les mots interrogatifs.</vt:lpstr>
      <vt:lpstr>Composez les mots.Recopiez tous ces mots dans ton cahier.</vt:lpstr>
      <vt:lpstr>Презентация PowerPoint</vt:lpstr>
      <vt:lpstr>Regardons la video!</vt:lpstr>
      <vt:lpstr>Observez et reliez les images aux mots.</vt:lpstr>
      <vt:lpstr>Le devoir à la maison.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Sanjar Xujayev</cp:lastModifiedBy>
  <cp:revision>206</cp:revision>
  <dcterms:created xsi:type="dcterms:W3CDTF">2021-09-07T10:16:49Z</dcterms:created>
  <dcterms:modified xsi:type="dcterms:W3CDTF">2021-10-22T08:00:12Z</dcterms:modified>
</cp:coreProperties>
</file>