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0" r:id="rId3"/>
    <p:sldId id="274" r:id="rId4"/>
    <p:sldId id="271" r:id="rId5"/>
    <p:sldId id="272" r:id="rId6"/>
    <p:sldId id="260" r:id="rId7"/>
    <p:sldId id="264" r:id="rId8"/>
    <p:sldId id="258" r:id="rId9"/>
    <p:sldId id="265" r:id="rId10"/>
    <p:sldId id="273" r:id="rId11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6A0A-30E7-4717-9D32-51D1E086FA55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58E31-4963-4C36-B462-56B5255F4A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808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3712" y="3861049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Unité </a:t>
            </a:r>
            <a:r>
              <a:rPr lang="fr-FR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Thème: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Travail de </a:t>
            </a:r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contrôle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132856"/>
            <a:ext cx="10972800" cy="3993308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5400" dirty="0" smtClean="0"/>
              <a:t>Merci pour </a:t>
            </a:r>
            <a:r>
              <a:rPr lang="en-US" sz="5400" dirty="0" err="1" smtClean="0"/>
              <a:t>votre</a:t>
            </a:r>
            <a:r>
              <a:rPr lang="en-US" sz="5400" dirty="0" smtClean="0"/>
              <a:t> attention!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891195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984" y="1700808"/>
            <a:ext cx="10972800" cy="930780"/>
          </a:xfrm>
        </p:spPr>
        <p:txBody>
          <a:bodyPr/>
          <a:lstStyle/>
          <a:p>
            <a:r>
              <a:rPr lang="ru-RU" dirty="0" smtClean="0"/>
              <a:t>С</a:t>
            </a:r>
            <a:r>
              <a:rPr lang="en-US" dirty="0" err="1" smtClean="0"/>
              <a:t>hoisissez</a:t>
            </a:r>
            <a:r>
              <a:rPr lang="en-US" dirty="0" smtClean="0"/>
              <a:t> un bon article</a:t>
            </a:r>
            <a:r>
              <a:rPr lang="ru-RU" dirty="0"/>
              <a:t>.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7984" y="2636912"/>
            <a:ext cx="10972800" cy="4021907"/>
          </a:xfrm>
        </p:spPr>
        <p:txBody>
          <a:bodyPr/>
          <a:lstStyle/>
          <a:p>
            <a:r>
              <a:rPr lang="en-US" dirty="0" smtClean="0"/>
              <a:t>Il </a:t>
            </a:r>
            <a:r>
              <a:rPr lang="en-US" dirty="0" err="1" smtClean="0"/>
              <a:t>est</a:t>
            </a:r>
            <a:r>
              <a:rPr lang="en-US" dirty="0" smtClean="0"/>
              <a:t> ….(un/</a:t>
            </a:r>
            <a:r>
              <a:rPr lang="en-US" dirty="0" err="1" smtClean="0"/>
              <a:t>une</a:t>
            </a:r>
            <a:r>
              <a:rPr lang="en-US" dirty="0" smtClean="0"/>
              <a:t>) </a:t>
            </a:r>
            <a:r>
              <a:rPr lang="en-US" dirty="0" err="1" smtClean="0"/>
              <a:t>garçon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Il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un</a:t>
            </a:r>
            <a:r>
              <a:rPr lang="en-US" dirty="0" smtClean="0"/>
              <a:t> </a:t>
            </a:r>
            <a:r>
              <a:rPr lang="en-US" dirty="0" err="1" smtClean="0"/>
              <a:t>garçon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Elle </a:t>
            </a:r>
            <a:r>
              <a:rPr lang="en-US" dirty="0" err="1" smtClean="0"/>
              <a:t>est</a:t>
            </a:r>
            <a:r>
              <a:rPr lang="en-US" dirty="0" smtClean="0"/>
              <a:t> (un/</a:t>
            </a:r>
            <a:r>
              <a:rPr lang="en-US" dirty="0" err="1" smtClean="0"/>
              <a:t>une</a:t>
            </a:r>
            <a:r>
              <a:rPr lang="en-US" dirty="0" smtClean="0"/>
              <a:t>)</a:t>
            </a:r>
            <a:r>
              <a:rPr lang="en-US" dirty="0" err="1" smtClean="0"/>
              <a:t>fille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Elle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C00000"/>
                </a:solidFill>
              </a:rPr>
              <a:t>une</a:t>
            </a:r>
            <a:r>
              <a:rPr lang="en-US" dirty="0" smtClean="0"/>
              <a:t> </a:t>
            </a:r>
            <a:r>
              <a:rPr lang="en-US" dirty="0" err="1" smtClean="0"/>
              <a:t>fille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C’est</a:t>
            </a:r>
            <a:r>
              <a:rPr lang="en-US" dirty="0" smtClean="0"/>
              <a:t> …. (</a:t>
            </a:r>
            <a:r>
              <a:rPr lang="en-US" dirty="0" smtClean="0">
                <a:solidFill>
                  <a:srgbClr val="C00000"/>
                </a:solidFill>
              </a:rPr>
              <a:t>un</a:t>
            </a:r>
            <a:r>
              <a:rPr lang="en-US" dirty="0" smtClean="0"/>
              <a:t>/</a:t>
            </a:r>
            <a:r>
              <a:rPr lang="en-US" dirty="0" err="1" smtClean="0"/>
              <a:t>une</a:t>
            </a:r>
            <a:r>
              <a:rPr lang="en-US" dirty="0" smtClean="0"/>
              <a:t>) </a:t>
            </a:r>
            <a:r>
              <a:rPr lang="en-US" dirty="0" err="1" smtClean="0"/>
              <a:t>acteur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C’est</a:t>
            </a:r>
            <a:r>
              <a:rPr lang="en-US" dirty="0" smtClean="0"/>
              <a:t> ….(un/</a:t>
            </a:r>
            <a:r>
              <a:rPr lang="en-US" dirty="0" err="1" smtClean="0">
                <a:solidFill>
                  <a:srgbClr val="C00000"/>
                </a:solidFill>
              </a:rPr>
              <a:t>une</a:t>
            </a:r>
            <a:r>
              <a:rPr lang="en-US" dirty="0" smtClean="0"/>
              <a:t>) </a:t>
            </a:r>
            <a:r>
              <a:rPr lang="en-US" dirty="0" err="1" smtClean="0"/>
              <a:t>journaliste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C’est</a:t>
            </a:r>
            <a:r>
              <a:rPr lang="en-US" dirty="0" smtClean="0"/>
              <a:t> …(</a:t>
            </a:r>
            <a:r>
              <a:rPr lang="en-US" dirty="0" smtClean="0">
                <a:solidFill>
                  <a:srgbClr val="C00000"/>
                </a:solidFill>
              </a:rPr>
              <a:t>un</a:t>
            </a:r>
            <a:r>
              <a:rPr lang="en-US" dirty="0" smtClean="0"/>
              <a:t>/</a:t>
            </a:r>
            <a:r>
              <a:rPr lang="en-US" dirty="0" err="1" smtClean="0"/>
              <a:t>une</a:t>
            </a:r>
            <a:r>
              <a:rPr lang="en-US" dirty="0" smtClean="0"/>
              <a:t>) chauffeur.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496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74262" y="1892971"/>
            <a:ext cx="10972800" cy="854968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fr-FR" dirty="0" smtClean="0"/>
              <a:t>   </a:t>
            </a:r>
            <a:r>
              <a:rPr lang="fr-FR" sz="3600" b="1" dirty="0" smtClean="0"/>
              <a:t>Un peu de grammaire et de phonetique...</a:t>
            </a:r>
            <a:endParaRPr lang="ru-RU" sz="36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993" t="16097" r="29624" b="41686"/>
          <a:stretch/>
        </p:blipFill>
        <p:spPr>
          <a:xfrm>
            <a:off x="474262" y="2924944"/>
            <a:ext cx="10972800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95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804" y="1916832"/>
            <a:ext cx="10972800" cy="787524"/>
          </a:xfrm>
        </p:spPr>
        <p:txBody>
          <a:bodyPr/>
          <a:lstStyle/>
          <a:p>
            <a:r>
              <a:rPr lang="en-US" dirty="0" err="1" smtClean="0"/>
              <a:t>Choisissez</a:t>
            </a:r>
            <a:r>
              <a:rPr lang="en-US" dirty="0" smtClean="0"/>
              <a:t> le </a:t>
            </a:r>
            <a:r>
              <a:rPr lang="en-US" dirty="0" err="1" smtClean="0"/>
              <a:t>pronom</a:t>
            </a:r>
            <a:r>
              <a:rPr lang="en-US" dirty="0" smtClean="0"/>
              <a:t> qui </a:t>
            </a:r>
            <a:r>
              <a:rPr lang="en-US" dirty="0" err="1" smtClean="0"/>
              <a:t>convient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564904"/>
            <a:ext cx="10972800" cy="3816424"/>
          </a:xfrm>
        </p:spPr>
        <p:txBody>
          <a:bodyPr/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sz="4000" dirty="0" err="1" smtClean="0">
                <a:solidFill>
                  <a:srgbClr val="FF0000"/>
                </a:solidFill>
              </a:rPr>
              <a:t>Maman</a:t>
            </a:r>
            <a:r>
              <a:rPr lang="en-US" sz="4000" dirty="0" smtClean="0"/>
              <a:t> </a:t>
            </a:r>
            <a:r>
              <a:rPr lang="en-US" sz="4000" dirty="0" err="1" smtClean="0"/>
              <a:t>apporte</a:t>
            </a:r>
            <a:r>
              <a:rPr lang="en-US" sz="4000" dirty="0" smtClean="0"/>
              <a:t> </a:t>
            </a:r>
            <a:r>
              <a:rPr lang="en-US" sz="4000" dirty="0" err="1" smtClean="0"/>
              <a:t>une</a:t>
            </a:r>
            <a:r>
              <a:rPr lang="en-US" sz="4000" dirty="0" smtClean="0"/>
              <a:t> </a:t>
            </a:r>
            <a:r>
              <a:rPr lang="en-US" sz="4000" dirty="0" err="1" smtClean="0"/>
              <a:t>tarte</a:t>
            </a:r>
            <a:r>
              <a:rPr lang="en-US" sz="4000" dirty="0" smtClean="0"/>
              <a:t>.  (</a:t>
            </a:r>
            <a:r>
              <a:rPr lang="en-US" sz="4000" dirty="0" smtClean="0">
                <a:solidFill>
                  <a:srgbClr val="FF0000"/>
                </a:solidFill>
              </a:rPr>
              <a:t>Elle/</a:t>
            </a:r>
            <a:r>
              <a:rPr lang="en-US" sz="4000" dirty="0" smtClean="0"/>
              <a:t>Il) </a:t>
            </a:r>
            <a:r>
              <a:rPr lang="en-US" sz="4000" dirty="0" err="1" smtClean="0"/>
              <a:t>donne</a:t>
            </a:r>
            <a:r>
              <a:rPr lang="en-US" sz="4000" dirty="0" smtClean="0"/>
              <a:t> </a:t>
            </a:r>
            <a:r>
              <a:rPr lang="en-US" sz="4000" dirty="0" err="1" smtClean="0"/>
              <a:t>une</a:t>
            </a:r>
            <a:r>
              <a:rPr lang="en-US" sz="4000" dirty="0" smtClean="0"/>
              <a:t> </a:t>
            </a:r>
            <a:r>
              <a:rPr lang="en-US" sz="4000" dirty="0" err="1" smtClean="0"/>
              <a:t>tarte</a:t>
            </a:r>
            <a:r>
              <a:rPr lang="en-US" sz="4000" dirty="0" smtClean="0"/>
              <a:t> à Aziza.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Papa</a:t>
            </a:r>
            <a:r>
              <a:rPr lang="en-US" sz="4000" dirty="0" smtClean="0"/>
              <a:t> </a:t>
            </a:r>
            <a:r>
              <a:rPr lang="en-US" sz="4000" dirty="0" err="1" smtClean="0"/>
              <a:t>apporte</a:t>
            </a:r>
            <a:r>
              <a:rPr lang="en-US" sz="4000" dirty="0" smtClean="0"/>
              <a:t> un </a:t>
            </a:r>
            <a:r>
              <a:rPr lang="en-US" sz="4000" dirty="0" err="1" smtClean="0"/>
              <a:t>ballon</a:t>
            </a:r>
            <a:r>
              <a:rPr lang="en-US" sz="4000" dirty="0" smtClean="0"/>
              <a:t>.(Elle</a:t>
            </a:r>
            <a:r>
              <a:rPr lang="en-US" sz="4000" dirty="0" smtClean="0">
                <a:solidFill>
                  <a:srgbClr val="FF0000"/>
                </a:solidFill>
              </a:rPr>
              <a:t>/Il</a:t>
            </a:r>
            <a:r>
              <a:rPr lang="en-US" sz="4000" dirty="0" smtClean="0"/>
              <a:t>) </a:t>
            </a:r>
            <a:r>
              <a:rPr lang="en-US" sz="4000" dirty="0" err="1" smtClean="0"/>
              <a:t>donne</a:t>
            </a:r>
            <a:r>
              <a:rPr lang="en-US" sz="4000" dirty="0" smtClean="0"/>
              <a:t> un </a:t>
            </a:r>
            <a:r>
              <a:rPr lang="en-US" sz="4000" dirty="0" err="1" smtClean="0"/>
              <a:t>ballon</a:t>
            </a:r>
            <a:r>
              <a:rPr lang="en-US" sz="4000" dirty="0" smtClean="0"/>
              <a:t> à </a:t>
            </a:r>
            <a:r>
              <a:rPr lang="en-US" sz="4000" dirty="0" err="1" smtClean="0"/>
              <a:t>Kamol</a:t>
            </a:r>
            <a:r>
              <a:rPr lang="en-US" sz="4000" dirty="0" smtClean="0"/>
              <a:t>.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La </a:t>
            </a:r>
            <a:r>
              <a:rPr lang="en-US" sz="4000" dirty="0" err="1" smtClean="0">
                <a:solidFill>
                  <a:srgbClr val="FF0000"/>
                </a:solidFill>
              </a:rPr>
              <a:t>mère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/>
              <a:t>prépare</a:t>
            </a:r>
            <a:r>
              <a:rPr lang="en-US" sz="4000" dirty="0" smtClean="0"/>
              <a:t> la </a:t>
            </a:r>
            <a:r>
              <a:rPr lang="en-US" sz="4000" dirty="0" err="1" smtClean="0"/>
              <a:t>tarte</a:t>
            </a:r>
            <a:r>
              <a:rPr lang="ru-RU" sz="4000" dirty="0" smtClean="0"/>
              <a:t>,</a:t>
            </a:r>
            <a:r>
              <a:rPr lang="en-US" sz="4000" dirty="0" smtClean="0"/>
              <a:t>.(</a:t>
            </a:r>
            <a:r>
              <a:rPr lang="en-US" sz="4000" dirty="0" smtClean="0">
                <a:solidFill>
                  <a:srgbClr val="FF0000"/>
                </a:solidFill>
              </a:rPr>
              <a:t>Elle/</a:t>
            </a:r>
            <a:r>
              <a:rPr lang="en-US" sz="4000" dirty="0" smtClean="0"/>
              <a:t>Il) </a:t>
            </a:r>
            <a:r>
              <a:rPr lang="en-US" sz="4000" dirty="0" err="1"/>
              <a:t>prépare</a:t>
            </a:r>
            <a:r>
              <a:rPr lang="en-US" sz="4000" dirty="0"/>
              <a:t> la </a:t>
            </a:r>
            <a:r>
              <a:rPr lang="en-US" sz="4000" dirty="0" err="1" smtClean="0"/>
              <a:t>tarte</a:t>
            </a:r>
            <a:r>
              <a:rPr lang="en-US" sz="4000" dirty="0" smtClean="0"/>
              <a:t>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5126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242" y="1772816"/>
            <a:ext cx="10972800" cy="885548"/>
          </a:xfrm>
        </p:spPr>
        <p:txBody>
          <a:bodyPr/>
          <a:lstStyle/>
          <a:p>
            <a:r>
              <a:rPr lang="en-US" b="1" dirty="0" err="1" smtClean="0"/>
              <a:t>Choisissiez</a:t>
            </a:r>
            <a:r>
              <a:rPr lang="en-US" b="1" dirty="0" smtClean="0"/>
              <a:t> </a:t>
            </a:r>
            <a:r>
              <a:rPr lang="en-US" b="1" dirty="0" err="1" smtClean="0"/>
              <a:t>l’article</a:t>
            </a:r>
            <a:r>
              <a:rPr lang="en-US" b="1" dirty="0" smtClean="0"/>
              <a:t> qui </a:t>
            </a:r>
            <a:r>
              <a:rPr lang="en-US" b="1" dirty="0" err="1" smtClean="0"/>
              <a:t>convient</a:t>
            </a:r>
            <a:r>
              <a:rPr lang="en-US" b="1" dirty="0" smtClean="0"/>
              <a:t>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780928"/>
            <a:ext cx="10972800" cy="3877891"/>
          </a:xfrm>
        </p:spPr>
        <p:txBody>
          <a:bodyPr/>
          <a:lstStyle/>
          <a:p>
            <a:r>
              <a:rPr lang="en-US" sz="4000" dirty="0" err="1" smtClean="0"/>
              <a:t>C’est</a:t>
            </a:r>
            <a:r>
              <a:rPr lang="en-US" sz="4000" dirty="0" smtClean="0"/>
              <a:t> Karim . Il lit …..livre.</a:t>
            </a:r>
          </a:p>
          <a:p>
            <a:r>
              <a:rPr lang="en-US" sz="4000" dirty="0" err="1" smtClean="0"/>
              <a:t>C’est</a:t>
            </a:r>
            <a:r>
              <a:rPr lang="en-US" sz="4000" dirty="0" smtClean="0"/>
              <a:t>  Lola. Elle  </a:t>
            </a:r>
            <a:r>
              <a:rPr lang="en-US" sz="4000" dirty="0" err="1" smtClean="0"/>
              <a:t>dessine</a:t>
            </a:r>
            <a:r>
              <a:rPr lang="en-US" sz="4000" dirty="0" smtClean="0"/>
              <a:t> …..  </a:t>
            </a:r>
            <a:r>
              <a:rPr lang="en-US" sz="4000" dirty="0" err="1" smtClean="0"/>
              <a:t>balle</a:t>
            </a:r>
            <a:r>
              <a:rPr lang="en-US" sz="4000" dirty="0" smtClean="0"/>
              <a:t>.</a:t>
            </a:r>
          </a:p>
          <a:p>
            <a:r>
              <a:rPr lang="en-US" sz="4000" dirty="0" err="1" smtClean="0"/>
              <a:t>C’est</a:t>
            </a:r>
            <a:r>
              <a:rPr lang="en-US" sz="4000" dirty="0"/>
              <a:t> </a:t>
            </a:r>
            <a:r>
              <a:rPr lang="en-US" sz="4000" dirty="0" smtClean="0"/>
              <a:t>Aziz.  Il mange …… </a:t>
            </a:r>
            <a:r>
              <a:rPr lang="en-US" sz="4000" dirty="0" err="1" smtClean="0"/>
              <a:t>pomme</a:t>
            </a:r>
            <a:r>
              <a:rPr lang="en-US" sz="4000" dirty="0" smtClean="0"/>
              <a:t>.</a:t>
            </a:r>
          </a:p>
          <a:p>
            <a:r>
              <a:rPr lang="en-US" sz="4000" dirty="0" err="1" smtClean="0"/>
              <a:t>C’est</a:t>
            </a:r>
            <a:r>
              <a:rPr lang="en-US" sz="4000" dirty="0" smtClean="0"/>
              <a:t>  ……. </a:t>
            </a:r>
            <a:r>
              <a:rPr lang="en-US" sz="4000" dirty="0" err="1" smtClean="0"/>
              <a:t>tasse</a:t>
            </a:r>
            <a:r>
              <a:rPr lang="en-US" sz="4000" dirty="0" smtClean="0"/>
              <a:t>. </a:t>
            </a:r>
          </a:p>
          <a:p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67808" y="2780928"/>
            <a:ext cx="79208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un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51984" y="3594468"/>
            <a:ext cx="864096" cy="554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une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15880" y="4365104"/>
            <a:ext cx="93610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une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91544" y="5013176"/>
            <a:ext cx="108012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une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00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013368" y="1628800"/>
            <a:ext cx="8229600" cy="936104"/>
          </a:xfrm>
        </p:spPr>
        <p:txBody>
          <a:bodyPr/>
          <a:lstStyle/>
          <a:p>
            <a:r>
              <a:rPr lang="en-US" b="1" i="1" dirty="0" err="1" smtClean="0"/>
              <a:t>Ecoutez</a:t>
            </a:r>
            <a:r>
              <a:rPr lang="en-US" b="1" i="1" dirty="0" smtClean="0"/>
              <a:t> et </a:t>
            </a:r>
            <a:r>
              <a:rPr lang="en-US" b="1" i="1" dirty="0" err="1" smtClean="0"/>
              <a:t>chantez</a:t>
            </a:r>
            <a:endParaRPr lang="ru-RU" dirty="0" smtClean="0"/>
          </a:p>
        </p:txBody>
      </p:sp>
      <p:pic>
        <p:nvPicPr>
          <p:cNvPr id="8" name="videoplayback (2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95600" y="2420887"/>
            <a:ext cx="7416824" cy="417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0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714"/>
          <a:stretch/>
        </p:blipFill>
        <p:spPr>
          <a:xfrm>
            <a:off x="547548" y="2564904"/>
            <a:ext cx="11161240" cy="2829131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13368" y="1628800"/>
            <a:ext cx="8229600" cy="936104"/>
          </a:xfrm>
        </p:spPr>
        <p:txBody>
          <a:bodyPr/>
          <a:lstStyle/>
          <a:p>
            <a:r>
              <a:rPr lang="en-US" b="1" i="1" dirty="0" err="1" smtClean="0"/>
              <a:t>Nommez</a:t>
            </a:r>
            <a:r>
              <a:rPr lang="en-US" b="1" i="1" dirty="0" smtClean="0"/>
              <a:t> les images.</a:t>
            </a:r>
            <a:endParaRPr lang="ru-RU" dirty="0" smtClean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25664" y="5593679"/>
            <a:ext cx="122413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 coq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459088" y="5640534"/>
            <a:ext cx="1692696" cy="6896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 </a:t>
            </a:r>
            <a:r>
              <a:rPr lang="en-US" dirty="0" err="1" smtClean="0"/>
              <a:t>fils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95800" y="5640534"/>
            <a:ext cx="1224136" cy="6896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quatre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57216" y="5655772"/>
            <a:ext cx="1368152" cy="6896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 vase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35105" y="5671010"/>
            <a:ext cx="1575493" cy="6896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Une</a:t>
            </a:r>
            <a:r>
              <a:rPr lang="en-US" dirty="0" smtClean="0"/>
              <a:t> fleur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120336" y="5640534"/>
            <a:ext cx="1512168" cy="7200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cinq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341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1384" y="476672"/>
            <a:ext cx="8496944" cy="3960440"/>
          </a:xfrm>
          <a:prstGeom prst="rect">
            <a:avLst/>
          </a:prstGeom>
        </p:spPr>
      </p:pic>
      <p:cxnSp>
        <p:nvCxnSpPr>
          <p:cNvPr id="3" name="Прямая со стрелкой 2"/>
          <p:cNvCxnSpPr/>
          <p:nvPr/>
        </p:nvCxnSpPr>
        <p:spPr>
          <a:xfrm>
            <a:off x="1919536" y="2420888"/>
            <a:ext cx="1872208" cy="12241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1343472" y="2348880"/>
            <a:ext cx="1368152" cy="9361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007768" y="2420888"/>
            <a:ext cx="1152128" cy="122413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2567608" y="2348880"/>
            <a:ext cx="3276364" cy="93610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6456040" y="2348880"/>
            <a:ext cx="1944216" cy="122413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816080" y="2348880"/>
            <a:ext cx="1602178" cy="14401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1772816"/>
            <a:ext cx="10973751" cy="1249788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73561" y="3121900"/>
            <a:ext cx="8644877" cy="1798476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207568" y="5157192"/>
            <a:ext cx="122413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tasse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35760" y="5157192"/>
            <a:ext cx="108012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 singe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240016" y="5157192"/>
            <a:ext cx="129614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 </a:t>
            </a:r>
            <a:r>
              <a:rPr lang="en-US" dirty="0" err="1" smtClean="0"/>
              <a:t>sapin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736276" y="4991687"/>
            <a:ext cx="1080120" cy="9790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six</a:t>
            </a:r>
            <a:endParaRPr lang="ru-RU" dirty="0"/>
          </a:p>
        </p:txBody>
      </p:sp>
      <p:sp>
        <p:nvSpPr>
          <p:cNvPr id="8" name="Стрелка вверх 7"/>
          <p:cNvSpPr/>
          <p:nvPr/>
        </p:nvSpPr>
        <p:spPr>
          <a:xfrm>
            <a:off x="2819636" y="4437112"/>
            <a:ext cx="108012" cy="720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>
            <a:off x="4631820" y="4678744"/>
            <a:ext cx="45719" cy="80248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6888088" y="4920376"/>
            <a:ext cx="216024" cy="4528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>
            <a:off x="9192344" y="4678744"/>
            <a:ext cx="122317" cy="4784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86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664</TotalTime>
  <Words>171</Words>
  <Application>Microsoft Office PowerPoint</Application>
  <PresentationFormat>Широкоэкранный</PresentationFormat>
  <Paragraphs>39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лица</vt:lpstr>
      <vt:lpstr>Презентация PowerPoint</vt:lpstr>
      <vt:lpstr>Сhoisissez un bon article. </vt:lpstr>
      <vt:lpstr>   Un peu de grammaire et de phonetique...</vt:lpstr>
      <vt:lpstr>Choisissez le pronom qui convient.</vt:lpstr>
      <vt:lpstr>Choisissiez l’article qui convient.</vt:lpstr>
      <vt:lpstr>Ecoutez et chantez</vt:lpstr>
      <vt:lpstr>Nommez les images.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 1</dc:creator>
  <cp:lastModifiedBy>Sanjar Xujayev</cp:lastModifiedBy>
  <cp:revision>71</cp:revision>
  <dcterms:created xsi:type="dcterms:W3CDTF">2021-09-07T10:16:49Z</dcterms:created>
  <dcterms:modified xsi:type="dcterms:W3CDTF">2021-10-22T07:56:50Z</dcterms:modified>
</cp:coreProperties>
</file>