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80" r:id="rId4"/>
    <p:sldId id="281" r:id="rId5"/>
    <p:sldId id="286" r:id="rId6"/>
    <p:sldId id="284" r:id="rId7"/>
    <p:sldId id="287" r:id="rId8"/>
    <p:sldId id="282" r:id="rId9"/>
    <p:sldId id="276" r:id="rId10"/>
    <p:sldId id="263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Leçon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Thème:Bonjour l’école!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688023"/>
            <a:ext cx="8229600" cy="1020897"/>
          </a:xfrm>
        </p:spPr>
        <p:txBody>
          <a:bodyPr/>
          <a:lstStyle/>
          <a:p>
            <a:r>
              <a:rPr lang="en-US" sz="5400" b="1" dirty="0"/>
              <a:t>Devoir à la </a:t>
            </a:r>
            <a:r>
              <a:rPr lang="en-US" sz="5400" b="1" dirty="0" err="1"/>
              <a:t>maison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416" y="1916832"/>
            <a:ext cx="10972800" cy="4752528"/>
          </a:xfrm>
        </p:spPr>
        <p:txBody>
          <a:bodyPr/>
          <a:lstStyle/>
          <a:p>
            <a:endParaRPr lang="en-US" dirty="0" smtClean="0"/>
          </a:p>
          <a:p>
            <a:r>
              <a:rPr lang="fr-FR" b="1" i="1" dirty="0" smtClean="0"/>
              <a:t>Choisissez </a:t>
            </a:r>
            <a:r>
              <a:rPr lang="fr-FR" b="1" i="1" dirty="0"/>
              <a:t>l'adjectif </a:t>
            </a:r>
            <a:r>
              <a:rPr lang="fr-FR" b="1" i="1" dirty="0" smtClean="0"/>
              <a:t>possessif: mon, ma.</a:t>
            </a:r>
            <a:endParaRPr lang="fr-FR" b="1" i="1" dirty="0"/>
          </a:p>
          <a:p>
            <a:r>
              <a:rPr lang="fr-FR" dirty="0" smtClean="0"/>
              <a:t> </a:t>
            </a:r>
            <a:r>
              <a:rPr lang="fr-FR" dirty="0"/>
              <a:t>1) J'ai </a:t>
            </a:r>
            <a:r>
              <a:rPr lang="fr-FR" dirty="0" smtClean="0"/>
              <a:t>un stylo. C’est ........... stylo.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smtClean="0"/>
              <a:t>2)</a:t>
            </a:r>
            <a:r>
              <a:rPr lang="fr-FR" dirty="0"/>
              <a:t> J'ai un </a:t>
            </a:r>
            <a:r>
              <a:rPr lang="fr-FR" dirty="0" smtClean="0"/>
              <a:t>livre. </a:t>
            </a:r>
            <a:r>
              <a:rPr lang="fr-FR" dirty="0"/>
              <a:t>C’est.......... </a:t>
            </a:r>
            <a:r>
              <a:rPr lang="fr-FR" dirty="0" smtClean="0"/>
              <a:t>livre.</a:t>
            </a:r>
          </a:p>
          <a:p>
            <a:r>
              <a:rPr lang="fr-FR" dirty="0"/>
              <a:t>3) J'ai un </a:t>
            </a:r>
            <a:r>
              <a:rPr lang="fr-FR" dirty="0" smtClean="0"/>
              <a:t>professeur de français. </a:t>
            </a:r>
            <a:r>
              <a:rPr lang="fr-FR" dirty="0"/>
              <a:t>C’est.......... </a:t>
            </a:r>
            <a:r>
              <a:rPr lang="fr-FR" dirty="0" smtClean="0"/>
              <a:t>professeur.</a:t>
            </a:r>
          </a:p>
          <a:p>
            <a:r>
              <a:rPr lang="fr-FR" dirty="0" smtClean="0"/>
              <a:t>4) J'ai une balle. </a:t>
            </a:r>
            <a:r>
              <a:rPr lang="fr-FR" dirty="0"/>
              <a:t>C’est.......... </a:t>
            </a:r>
            <a:r>
              <a:rPr lang="fr-FR" dirty="0" smtClean="0"/>
              <a:t>balle.</a:t>
            </a:r>
          </a:p>
          <a:p>
            <a:r>
              <a:rPr lang="fr-FR" dirty="0" smtClean="0"/>
              <a:t>5)</a:t>
            </a:r>
            <a:r>
              <a:rPr lang="fr-FR" dirty="0"/>
              <a:t> J'ai </a:t>
            </a:r>
            <a:r>
              <a:rPr lang="fr-FR" dirty="0" smtClean="0"/>
              <a:t>une robe. </a:t>
            </a:r>
            <a:r>
              <a:rPr lang="fr-FR" dirty="0"/>
              <a:t>C’est.......... </a:t>
            </a:r>
            <a:r>
              <a:rPr lang="fr-FR" dirty="0" smtClean="0"/>
              <a:t>robe.</a:t>
            </a:r>
          </a:p>
          <a:p>
            <a:r>
              <a:rPr lang="fr-FR" dirty="0" smtClean="0"/>
              <a:t>6)</a:t>
            </a:r>
            <a:r>
              <a:rPr lang="fr-FR" dirty="0"/>
              <a:t> J'ai un </a:t>
            </a:r>
            <a:r>
              <a:rPr lang="fr-FR" dirty="0" smtClean="0"/>
              <a:t>vélo. </a:t>
            </a:r>
            <a:r>
              <a:rPr lang="fr-FR" dirty="0"/>
              <a:t>C’est</a:t>
            </a:r>
            <a:r>
              <a:rPr lang="fr-FR" dirty="0" smtClean="0"/>
              <a:t>..........vélo.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727848" y="3212976"/>
            <a:ext cx="1224136" cy="33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mon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95800" y="2924944"/>
            <a:ext cx="3960440" cy="3096344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le wagon </a:t>
            </a:r>
            <a:r>
              <a:rPr lang="en-US" sz="2800" b="1" i="1" dirty="0" smtClean="0">
                <a:solidFill>
                  <a:prstClr val="black"/>
                </a:solidFill>
              </a:rPr>
              <a:t>– </a:t>
            </a:r>
            <a:r>
              <a:rPr lang="ru-RU" sz="2800" b="1" i="1" dirty="0" smtClean="0">
                <a:solidFill>
                  <a:srgbClr val="00B050"/>
                </a:solidFill>
              </a:rPr>
              <a:t>вагон</a:t>
            </a:r>
          </a:p>
          <a:p>
            <a:pPr marL="0" lv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la boxe </a:t>
            </a:r>
            <a:r>
              <a:rPr lang="fr-FR" sz="2800" b="1" i="1" dirty="0" smtClean="0">
                <a:solidFill>
                  <a:prstClr val="black"/>
                </a:solidFill>
              </a:rPr>
              <a:t>– </a:t>
            </a:r>
            <a:r>
              <a:rPr lang="ru-RU" sz="2800" b="1" i="1" dirty="0" smtClean="0">
                <a:solidFill>
                  <a:srgbClr val="00B050"/>
                </a:solidFill>
              </a:rPr>
              <a:t>бокс</a:t>
            </a:r>
          </a:p>
          <a:p>
            <a:pPr marL="0" lv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le taxi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</a:rPr>
              <a:t>- </a:t>
            </a:r>
            <a:r>
              <a:rPr lang="ru-RU" sz="2800" b="1" i="1" dirty="0" smtClean="0">
                <a:solidFill>
                  <a:srgbClr val="00B050"/>
                </a:solidFill>
              </a:rPr>
              <a:t>такси</a:t>
            </a:r>
            <a:endParaRPr lang="fr-FR" sz="2800" b="1" i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l’exposition</a:t>
            </a:r>
            <a:r>
              <a:rPr lang="ru-RU" sz="2800" b="1" i="1" dirty="0" smtClean="0">
                <a:solidFill>
                  <a:prstClr val="black"/>
                </a:solidFill>
              </a:rPr>
              <a:t> - </a:t>
            </a:r>
            <a:r>
              <a:rPr lang="ru-RU" sz="2800" b="1" i="1" dirty="0" smtClean="0">
                <a:solidFill>
                  <a:srgbClr val="00B050"/>
                </a:solidFill>
              </a:rPr>
              <a:t>выставка</a:t>
            </a:r>
            <a:endParaRPr lang="fr-FR" sz="2800" b="1" i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le mixeur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</a:rPr>
              <a:t>- </a:t>
            </a:r>
            <a:r>
              <a:rPr lang="ru-RU" sz="2800" b="1" i="1" dirty="0" smtClean="0">
                <a:solidFill>
                  <a:srgbClr val="00B050"/>
                </a:solidFill>
              </a:rPr>
              <a:t>миксер</a:t>
            </a:r>
            <a:endParaRPr lang="fr-FR" sz="2800" b="1" i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six</a:t>
            </a:r>
            <a:r>
              <a:rPr lang="fr-FR" sz="2800" b="1" i="1" dirty="0" smtClean="0">
                <a:solidFill>
                  <a:prstClr val="black"/>
                </a:solidFill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</a:rPr>
              <a:t>- </a:t>
            </a:r>
            <a:r>
              <a:rPr lang="ru-RU" sz="2800" b="1" i="1" dirty="0" smtClean="0">
                <a:solidFill>
                  <a:srgbClr val="00B050"/>
                </a:solidFill>
              </a:rPr>
              <a:t>шесть</a:t>
            </a:r>
            <a:endParaRPr lang="en-US" sz="2800" b="1" i="1" dirty="0">
              <a:solidFill>
                <a:srgbClr val="00B050"/>
              </a:solidFill>
            </a:endParaRP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7488" y="2132856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Correction du devoir: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132939"/>
            <a:ext cx="3168352" cy="21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92" y="2452823"/>
            <a:ext cx="3478664" cy="39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4424255"/>
            <a:ext cx="3158880" cy="23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916832"/>
            <a:ext cx="10396736" cy="1152128"/>
          </a:xfrm>
        </p:spPr>
        <p:txBody>
          <a:bodyPr/>
          <a:lstStyle/>
          <a:p>
            <a:r>
              <a:rPr lang="en-US" dirty="0" err="1" smtClean="0"/>
              <a:t>Écoutez,prononcez</a:t>
            </a:r>
            <a:r>
              <a:rPr lang="en-US" dirty="0" smtClean="0"/>
              <a:t> les syllables et </a:t>
            </a:r>
            <a:r>
              <a:rPr lang="en-US" dirty="0" err="1" smtClean="0"/>
              <a:t>apprenez</a:t>
            </a:r>
            <a:r>
              <a:rPr lang="en-US" dirty="0" smtClean="0"/>
              <a:t> les mots.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155" t="39929" r="35074" b="17707"/>
          <a:stretch/>
        </p:blipFill>
        <p:spPr>
          <a:xfrm>
            <a:off x="839416" y="3212976"/>
            <a:ext cx="103967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628800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peu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grammaire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76" t="26506" r="66023" b="62264"/>
          <a:stretch/>
        </p:blipFill>
        <p:spPr>
          <a:xfrm>
            <a:off x="3575720" y="2637666"/>
            <a:ext cx="4650066" cy="15811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37666"/>
            <a:ext cx="3168352" cy="201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36103" t="26264" r="37669" b="52030"/>
          <a:stretch/>
        </p:blipFill>
        <p:spPr bwMode="auto">
          <a:xfrm>
            <a:off x="8410955" y="2637666"/>
            <a:ext cx="3445685" cy="20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1344" y="4869160"/>
            <a:ext cx="118093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’est </a:t>
            </a:r>
            <a:r>
              <a:rPr lang="fr-FR" sz="3600" b="1" dirty="0" smtClean="0"/>
              <a:t>une classe.</a:t>
            </a:r>
            <a:r>
              <a:rPr lang="fr-FR" dirty="0" smtClean="0"/>
              <a:t>                                                                                                    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C’est</a:t>
            </a:r>
            <a:r>
              <a:rPr lang="fr-FR" sz="3600" b="1" dirty="0" smtClean="0"/>
              <a:t> une école.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744" y="5741640"/>
            <a:ext cx="118093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3600" b="1" dirty="0" smtClean="0">
                <a:solidFill>
                  <a:schemeClr val="tx1"/>
                </a:solidFill>
              </a:rPr>
              <a:t>класс </a:t>
            </a:r>
            <a:r>
              <a:rPr lang="fr-FR" sz="3600" b="1" dirty="0" smtClean="0"/>
              <a:t>.</a:t>
            </a:r>
            <a:r>
              <a:rPr lang="fr-FR" dirty="0" smtClean="0"/>
              <a:t>                                                                                                     </a:t>
            </a:r>
            <a:r>
              <a:rPr lang="ru-RU" dirty="0" smtClean="0"/>
              <a:t>          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3600" b="1" dirty="0" smtClean="0">
                <a:solidFill>
                  <a:schemeClr val="tx1"/>
                </a:solidFill>
              </a:rPr>
              <a:t>школа</a:t>
            </a:r>
            <a:r>
              <a:rPr lang="fr-FR" sz="3600" b="1" dirty="0" smtClean="0"/>
              <a:t>.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7768" y="4653136"/>
            <a:ext cx="4176464" cy="12961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2"/>
                </a:solidFill>
              </a:rPr>
              <a:t>Что это ?</a:t>
            </a:r>
            <a:endParaRPr lang="ru-RU" sz="4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32" y="1916832"/>
            <a:ext cx="10972800" cy="782960"/>
          </a:xfrm>
        </p:spPr>
        <p:txBody>
          <a:bodyPr/>
          <a:lstStyle/>
          <a:p>
            <a:r>
              <a:rPr lang="en-US" dirty="0" err="1" smtClean="0"/>
              <a:t>Complètez</a:t>
            </a:r>
            <a:r>
              <a:rPr lang="en-US" dirty="0" smtClean="0"/>
              <a:t> avec </a:t>
            </a:r>
            <a:r>
              <a:rPr lang="en-US" b="1" dirty="0" err="1" smtClean="0">
                <a:solidFill>
                  <a:srgbClr val="FF0000"/>
                </a:solidFill>
              </a:rPr>
              <a:t>une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,la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l’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20" t="32638" r="32060" b="41244"/>
          <a:stretch/>
        </p:blipFill>
        <p:spPr>
          <a:xfrm>
            <a:off x="329257" y="2722941"/>
            <a:ext cx="11377264" cy="3632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4307" y="3117860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4307" y="4441459"/>
            <a:ext cx="10139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4307" y="5613576"/>
            <a:ext cx="98597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une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0582" y="3125539"/>
            <a:ext cx="652835" cy="43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6577" y="4310819"/>
            <a:ext cx="56864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3659" y="5589240"/>
            <a:ext cx="66846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3600" dirty="0" smtClean="0">
                <a:solidFill>
                  <a:srgbClr val="FF0000"/>
                </a:solidFill>
              </a:rPr>
              <a:t>’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Adjectifs possessifs</a:t>
            </a:r>
            <a:r>
              <a:rPr lang="fr-FR" dirty="0" smtClean="0">
                <a:solidFill>
                  <a:srgbClr val="7030A0"/>
                </a:solidFill>
              </a:rPr>
              <a:t>.</a:t>
            </a:r>
            <a:r>
              <a:rPr lang="fr-FR" dirty="0" smtClean="0"/>
              <a:t> </a:t>
            </a:r>
            <a:r>
              <a:rPr lang="ru-RU" dirty="0" smtClean="0"/>
              <a:t>(Притяжательные прилагательные)</a:t>
            </a:r>
            <a:endParaRPr lang="fr-FR" dirty="0" smtClean="0"/>
          </a:p>
          <a:p>
            <a:pPr marL="0" indent="0">
              <a:buNone/>
            </a:pPr>
            <a:r>
              <a:rPr lang="ru-RU" dirty="0" smtClean="0"/>
              <a:t>Притяжательные прилагательные употребляются вместо артикля и согласовывается с именем существительным.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336" y="4005064"/>
            <a:ext cx="5616624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 smtClean="0"/>
              <a:t>Для существительных</a:t>
            </a:r>
          </a:p>
          <a:p>
            <a:r>
              <a:rPr lang="ru-RU" sz="2400" dirty="0" smtClean="0"/>
              <a:t> муж. рода мы выбираем  притяжательное </a:t>
            </a:r>
          </a:p>
          <a:p>
            <a:r>
              <a:rPr lang="ru-RU" sz="2400" smtClean="0"/>
              <a:t>прилагательное- </a:t>
            </a:r>
            <a:r>
              <a:rPr lang="en-US" sz="2400" b="1" dirty="0" err="1" smtClean="0">
                <a:solidFill>
                  <a:srgbClr val="FF0000"/>
                </a:solidFill>
              </a:rPr>
              <a:t>mon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Le</a:t>
            </a:r>
            <a:r>
              <a:rPr lang="en-US" sz="2600" b="1" dirty="0" smtClean="0">
                <a:solidFill>
                  <a:schemeClr val="tx1"/>
                </a:solidFill>
              </a:rPr>
              <a:t> p</a:t>
            </a:r>
            <a:r>
              <a:rPr lang="fr-FR" sz="2600" b="1" dirty="0" smtClean="0">
                <a:solidFill>
                  <a:schemeClr val="tx1"/>
                </a:solidFill>
              </a:rPr>
              <a:t>ère – </a:t>
            </a:r>
            <a:r>
              <a:rPr lang="ru-RU" sz="2600" b="1" dirty="0" smtClean="0">
                <a:solidFill>
                  <a:schemeClr val="tx1"/>
                </a:solidFill>
              </a:rPr>
              <a:t>папа     </a:t>
            </a:r>
            <a:r>
              <a:rPr lang="fr-FR" sz="2600" b="1" dirty="0" smtClean="0">
                <a:solidFill>
                  <a:srgbClr val="FF0000"/>
                </a:solidFill>
              </a:rPr>
              <a:t>Mon</a:t>
            </a:r>
            <a:r>
              <a:rPr lang="fr-FR" sz="2600" b="1" dirty="0" smtClean="0">
                <a:solidFill>
                  <a:schemeClr val="tx1"/>
                </a:solidFill>
              </a:rPr>
              <a:t> père –</a:t>
            </a:r>
            <a:r>
              <a:rPr lang="ru-RU" sz="2600" b="1" dirty="0" smtClean="0">
                <a:solidFill>
                  <a:schemeClr val="tx1"/>
                </a:solidFill>
              </a:rPr>
              <a:t>Мой папа 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005064"/>
            <a:ext cx="216024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1984" y="4005064"/>
            <a:ext cx="5544616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Для существительных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жен. </a:t>
            </a:r>
            <a:r>
              <a:rPr lang="ru-RU" sz="2400" dirty="0">
                <a:solidFill>
                  <a:prstClr val="black"/>
                </a:solidFill>
              </a:rPr>
              <a:t>рода мы выбираем  притяжательное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прилагательное- </a:t>
            </a:r>
            <a:r>
              <a:rPr lang="en-US" sz="2400" b="1" dirty="0" smtClean="0">
                <a:solidFill>
                  <a:srgbClr val="FF0000"/>
                </a:solidFill>
              </a:rPr>
              <a:t>ma</a:t>
            </a:r>
          </a:p>
          <a:p>
            <a:pPr lvl="0"/>
            <a:endParaRPr lang="en-US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La </a:t>
            </a:r>
            <a:r>
              <a:rPr lang="fr-FR" sz="2400" b="1" dirty="0" smtClean="0">
                <a:solidFill>
                  <a:schemeClr val="tx1"/>
                </a:solidFill>
              </a:rPr>
              <a:t>mère- </a:t>
            </a:r>
            <a:r>
              <a:rPr lang="ru-RU" sz="2400" b="1" dirty="0" smtClean="0">
                <a:solidFill>
                  <a:schemeClr val="tx1"/>
                </a:solidFill>
              </a:rPr>
              <a:t>мама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Ма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m</a:t>
            </a:r>
            <a:r>
              <a:rPr lang="fr-FR" sz="2400" b="1" dirty="0" smtClean="0">
                <a:solidFill>
                  <a:schemeClr val="tx1"/>
                </a:solidFill>
              </a:rPr>
              <a:t>ère – </a:t>
            </a:r>
            <a:r>
              <a:rPr lang="ru-RU" sz="2400" b="1" dirty="0" smtClean="0">
                <a:solidFill>
                  <a:schemeClr val="tx1"/>
                </a:solidFill>
              </a:rPr>
              <a:t>моя мама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077477"/>
            <a:ext cx="201622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161240" cy="706090"/>
          </a:xfrm>
        </p:spPr>
        <p:txBody>
          <a:bodyPr/>
          <a:lstStyle/>
          <a:p>
            <a:r>
              <a:rPr lang="fr-FR" dirty="0" smtClean="0"/>
              <a:t>Adjectifs possessifs mon ,ma (</a:t>
            </a:r>
            <a:r>
              <a:rPr lang="ru-RU" dirty="0" err="1" smtClean="0"/>
              <a:t>мой,моя</a:t>
            </a:r>
            <a:r>
              <a:rPr lang="ru-RU" dirty="0" smtClean="0"/>
              <a:t>, моё)</a:t>
            </a:r>
            <a:r>
              <a:rPr lang="fr-FR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910552"/>
            <a:ext cx="3600400" cy="4686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416" y="2204864"/>
            <a:ext cx="3024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La </a:t>
            </a:r>
            <a:r>
              <a:rPr lang="fr-FR" sz="2800" dirty="0"/>
              <a:t>rue</a:t>
            </a:r>
          </a:p>
          <a:p>
            <a:r>
              <a:rPr lang="fr-FR" sz="2800" dirty="0"/>
              <a:t>La robe</a:t>
            </a:r>
          </a:p>
          <a:p>
            <a:r>
              <a:rPr lang="fr-FR" sz="2800" dirty="0"/>
              <a:t>Le  pull</a:t>
            </a:r>
          </a:p>
          <a:p>
            <a:r>
              <a:rPr lang="fr-FR" sz="2800" dirty="0"/>
              <a:t>La balle</a:t>
            </a:r>
          </a:p>
          <a:p>
            <a:r>
              <a:rPr lang="fr-FR" sz="2800" dirty="0"/>
              <a:t>Le poisson</a:t>
            </a:r>
          </a:p>
          <a:p>
            <a:r>
              <a:rPr lang="fr-FR" sz="2800" dirty="0"/>
              <a:t>Le fromage</a:t>
            </a:r>
          </a:p>
          <a:p>
            <a:r>
              <a:rPr lang="fr-FR" sz="2800" dirty="0"/>
              <a:t>Le vélo</a:t>
            </a:r>
          </a:p>
          <a:p>
            <a:r>
              <a:rPr lang="fr-FR" sz="2800" dirty="0"/>
              <a:t>Le livre </a:t>
            </a:r>
          </a:p>
          <a:p>
            <a:r>
              <a:rPr lang="fr-FR" sz="2800" dirty="0"/>
              <a:t>La tasse</a:t>
            </a:r>
          </a:p>
          <a:p>
            <a:r>
              <a:rPr lang="fr-FR" sz="2800" dirty="0"/>
              <a:t>La poupée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568" y="2196147"/>
            <a:ext cx="3168352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_____</a:t>
            </a:r>
            <a:r>
              <a:rPr lang="fr-FR" sz="2800" dirty="0" smtClean="0"/>
              <a:t>rue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robe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pull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balle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poisson</a:t>
            </a:r>
            <a:endParaRPr lang="fr-FR" sz="2800" dirty="0"/>
          </a:p>
          <a:p>
            <a:r>
              <a:rPr lang="ru-RU" sz="2800" dirty="0" smtClean="0"/>
              <a:t>___</a:t>
            </a:r>
            <a:r>
              <a:rPr lang="en-US" sz="2800" dirty="0" smtClean="0"/>
              <a:t> </a:t>
            </a:r>
            <a:r>
              <a:rPr lang="ru-RU" sz="2800" dirty="0" smtClean="0"/>
              <a:t>_</a:t>
            </a:r>
            <a:r>
              <a:rPr lang="fr-FR" sz="2800" dirty="0" smtClean="0"/>
              <a:t> fromage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vélo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livre </a:t>
            </a:r>
            <a:endParaRPr lang="fr-FR" sz="2800" dirty="0"/>
          </a:p>
          <a:p>
            <a:r>
              <a:rPr lang="ru-RU" sz="2800" dirty="0" smtClean="0"/>
              <a:t>_____</a:t>
            </a:r>
            <a:r>
              <a:rPr lang="fr-FR" sz="2800" dirty="0" smtClean="0"/>
              <a:t>tasse</a:t>
            </a:r>
          </a:p>
          <a:p>
            <a:r>
              <a:rPr lang="ru-RU" sz="2800" dirty="0" smtClean="0"/>
              <a:t>_____</a:t>
            </a:r>
            <a:r>
              <a:rPr lang="fr-FR" sz="2800" dirty="0" smtClean="0"/>
              <a:t>poupée</a:t>
            </a:r>
            <a:endParaRPr lang="fr-FR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23792" y="1931262"/>
            <a:ext cx="3600400" cy="4686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726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744" y="2205147"/>
            <a:ext cx="9043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5568" y="2636912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61317" y="3068960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3792" y="3503379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1317" y="3935427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1317" y="4367475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3792" y="4827940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22818" y="5249833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3720" y="5669638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55568" y="6130830"/>
            <a:ext cx="1120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72800" cy="1143000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Lisons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le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texte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et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répondons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 aux questions.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187" t="29762" r="27737" b="54148"/>
          <a:stretch/>
        </p:blipFill>
        <p:spPr>
          <a:xfrm>
            <a:off x="839416" y="3068960"/>
            <a:ext cx="10801199" cy="158417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/>
          <a:srcRect l="9848" t="49733" r="57796" b="30437"/>
          <a:stretch/>
        </p:blipFill>
        <p:spPr bwMode="auto">
          <a:xfrm>
            <a:off x="839416" y="4653136"/>
            <a:ext cx="5060516" cy="16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75156" y="4618072"/>
            <a:ext cx="1852692" cy="5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Kamol parle</a:t>
            </a:r>
            <a:r>
              <a:rPr lang="fr-FR" dirty="0" smtClean="0"/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6324" y="5462604"/>
            <a:ext cx="1152128" cy="3426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belle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4708" y="4634635"/>
            <a:ext cx="5740684" cy="1618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0924" y="5012056"/>
            <a:ext cx="373443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école est grande</a:t>
            </a:r>
            <a:r>
              <a:rPr lang="fr-FR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36324" y="5762820"/>
            <a:ext cx="4248472" cy="46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élèves jouent dans la cour.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0256" y="4077072"/>
            <a:ext cx="174814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988840"/>
            <a:ext cx="10972800" cy="1143000"/>
          </a:xfrm>
        </p:spPr>
        <p:txBody>
          <a:bodyPr/>
          <a:lstStyle/>
          <a:p>
            <a:r>
              <a:rPr lang="en-US" sz="4800" b="1" i="1" dirty="0" err="1" smtClean="0"/>
              <a:t>Ecoutons</a:t>
            </a:r>
            <a:r>
              <a:rPr lang="en-US" sz="4800" b="1" i="1" dirty="0" smtClean="0"/>
              <a:t> et </a:t>
            </a:r>
            <a:r>
              <a:rPr lang="en-US" sz="4800" b="1" i="1" dirty="0" err="1" smtClean="0"/>
              <a:t>chantons</a:t>
            </a:r>
            <a:r>
              <a:rPr lang="en-US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471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2785</TotalTime>
  <Words>303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лица</vt:lpstr>
      <vt:lpstr>Презентация PowerPoint</vt:lpstr>
      <vt:lpstr>Презентация PowerPoint</vt:lpstr>
      <vt:lpstr>Écoutez,prononcez les syllables et apprenez les mots.</vt:lpstr>
      <vt:lpstr>Un peu de grammaire:</vt:lpstr>
      <vt:lpstr>Complètez avec une ,la ou l’.</vt:lpstr>
      <vt:lpstr>Презентация PowerPoint</vt:lpstr>
      <vt:lpstr>Adjectifs possessifs mon ,ma (мой,моя, моё) </vt:lpstr>
      <vt:lpstr>Lisons le texte et répondons aux questions.</vt:lpstr>
      <vt:lpstr>Ecoutons et chantons!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Sanjar Xujayev</cp:lastModifiedBy>
  <cp:revision>184</cp:revision>
  <dcterms:created xsi:type="dcterms:W3CDTF">2021-09-07T10:16:49Z</dcterms:created>
  <dcterms:modified xsi:type="dcterms:W3CDTF">2021-10-15T01:30:25Z</dcterms:modified>
</cp:coreProperties>
</file>