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80" r:id="rId2"/>
    <p:sldId id="256" r:id="rId3"/>
    <p:sldId id="275" r:id="rId4"/>
    <p:sldId id="276" r:id="rId5"/>
    <p:sldId id="272" r:id="rId6"/>
    <p:sldId id="260" r:id="rId7"/>
    <p:sldId id="277" r:id="rId8"/>
    <p:sldId id="278" r:id="rId9"/>
    <p:sldId id="279" r:id="rId10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56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6A0A-30E7-4717-9D32-51D1E086FA55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58E31-4963-4C36-B462-56B5255F4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808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58E31-4963-4C36-B462-56B5255F4A1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980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368" y="2492896"/>
            <a:ext cx="10972800" cy="3633268"/>
          </a:xfrm>
        </p:spPr>
        <p:txBody>
          <a:bodyPr/>
          <a:lstStyle/>
          <a:p>
            <a:pPr algn="ctr"/>
            <a:endParaRPr lang="en-US" sz="4800" b="1" dirty="0" smtClean="0"/>
          </a:p>
          <a:p>
            <a:pPr algn="ctr"/>
            <a:r>
              <a:rPr lang="en-US" sz="4800" b="1" dirty="0" err="1" smtClean="0"/>
              <a:t>Bienvenue</a:t>
            </a:r>
            <a:r>
              <a:rPr lang="en-US" sz="4800" b="1" dirty="0" smtClean="0"/>
              <a:t> à la </a:t>
            </a:r>
            <a:r>
              <a:rPr lang="en-US" sz="4800" b="1" dirty="0" err="1" smtClean="0"/>
              <a:t>leçon</a:t>
            </a:r>
            <a:r>
              <a:rPr lang="en-US" sz="4800" b="1" dirty="0" smtClean="0"/>
              <a:t> de </a:t>
            </a:r>
            <a:r>
              <a:rPr lang="en-US" sz="4800" b="1" dirty="0" err="1" smtClean="0"/>
              <a:t>français</a:t>
            </a:r>
            <a:r>
              <a:rPr lang="en-US" sz="4800" b="1" dirty="0" smtClean="0"/>
              <a:t>!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221177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3712" y="3861049"/>
            <a:ext cx="6912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Unité 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1.Tous </a:t>
            </a: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l’école.</a:t>
            </a:r>
            <a:endParaRPr lang="ru-RU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24" y="2855926"/>
            <a:ext cx="10973751" cy="11461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5400" y="25121"/>
            <a:ext cx="10972800" cy="957943"/>
          </a:xfrm>
        </p:spPr>
        <p:txBody>
          <a:bodyPr/>
          <a:lstStyle/>
          <a:p>
            <a:pPr algn="l"/>
            <a:r>
              <a:rPr lang="en-US" dirty="0" smtClean="0"/>
              <a:t>           </a:t>
            </a:r>
            <a:r>
              <a:rPr lang="en-US" dirty="0" err="1" smtClean="0"/>
              <a:t>Lisez</a:t>
            </a:r>
            <a:r>
              <a:rPr lang="en-US" dirty="0" smtClean="0"/>
              <a:t> et </a:t>
            </a:r>
            <a:r>
              <a:rPr lang="en-US" dirty="0" err="1" smtClean="0"/>
              <a:t>repondez</a:t>
            </a:r>
            <a:r>
              <a:rPr lang="en-US" dirty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44824"/>
            <a:ext cx="11668200" cy="5013176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 smtClean="0"/>
              <a:t>      </a:t>
            </a:r>
            <a:r>
              <a:rPr lang="en-US" dirty="0" err="1" smtClean="0"/>
              <a:t>C’est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école</a:t>
            </a:r>
            <a:r>
              <a:rPr lang="en-US" dirty="0" smtClean="0"/>
              <a:t>.</a:t>
            </a:r>
            <a:r>
              <a:rPr lang="ru-RU" dirty="0" smtClean="0"/>
              <a:t> </a:t>
            </a:r>
            <a:r>
              <a:rPr lang="en-US" dirty="0" smtClean="0"/>
              <a:t>À </a:t>
            </a:r>
            <a:r>
              <a:rPr lang="en-US" dirty="0" err="1" smtClean="0"/>
              <a:t>l’école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y a beaucoup de classes.</a:t>
            </a:r>
            <a:r>
              <a:rPr lang="en-US" dirty="0"/>
              <a:t> On </a:t>
            </a:r>
            <a:r>
              <a:rPr lang="en-US" dirty="0" err="1"/>
              <a:t>sonne</a:t>
            </a:r>
            <a:r>
              <a:rPr lang="en-US" dirty="0"/>
              <a:t>.</a:t>
            </a:r>
            <a:r>
              <a:rPr lang="ru-RU" dirty="0"/>
              <a:t> </a:t>
            </a:r>
            <a:r>
              <a:rPr lang="en-US" dirty="0"/>
              <a:t>Les </a:t>
            </a:r>
            <a:r>
              <a:rPr lang="en-US" dirty="0" err="1"/>
              <a:t>élèves</a:t>
            </a:r>
            <a:r>
              <a:rPr lang="en-US" dirty="0"/>
              <a:t> </a:t>
            </a:r>
            <a:r>
              <a:rPr lang="en-US" dirty="0" err="1"/>
              <a:t>entrent</a:t>
            </a:r>
            <a:r>
              <a:rPr lang="en-US" dirty="0"/>
              <a:t> </a:t>
            </a:r>
            <a:r>
              <a:rPr lang="en-US" dirty="0" err="1"/>
              <a:t>dans</a:t>
            </a:r>
            <a:r>
              <a:rPr lang="en-US" dirty="0"/>
              <a:t> la </a:t>
            </a:r>
            <a:r>
              <a:rPr lang="en-US" dirty="0" err="1"/>
              <a:t>salle</a:t>
            </a:r>
            <a:r>
              <a:rPr lang="en-US" dirty="0"/>
              <a:t>.</a:t>
            </a:r>
            <a:r>
              <a:rPr lang="ru-RU" dirty="0"/>
              <a:t> </a:t>
            </a:r>
            <a:r>
              <a:rPr lang="en-US" dirty="0"/>
              <a:t>Le maître commence la </a:t>
            </a:r>
            <a:r>
              <a:rPr lang="en-US" dirty="0" err="1"/>
              <a:t>leçon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 err="1"/>
              <a:t>Dans</a:t>
            </a:r>
            <a:r>
              <a:rPr lang="en-US" dirty="0"/>
              <a:t> la </a:t>
            </a:r>
            <a:r>
              <a:rPr lang="en-US" dirty="0" err="1"/>
              <a:t>classe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y</a:t>
            </a:r>
            <a:r>
              <a:rPr lang="ru-RU" dirty="0"/>
              <a:t> </a:t>
            </a:r>
            <a:r>
              <a:rPr lang="en-US" dirty="0"/>
              <a:t>a 15 </a:t>
            </a:r>
            <a:r>
              <a:rPr lang="en-US" dirty="0" err="1"/>
              <a:t>élèves</a:t>
            </a:r>
            <a:r>
              <a:rPr lang="en-US" dirty="0"/>
              <a:t>:</a:t>
            </a:r>
            <a:r>
              <a:rPr lang="ru-RU" dirty="0"/>
              <a:t> </a:t>
            </a:r>
            <a:r>
              <a:rPr lang="en-US" dirty="0"/>
              <a:t>dix </a:t>
            </a:r>
            <a:r>
              <a:rPr lang="en-US" dirty="0" err="1"/>
              <a:t>garçons</a:t>
            </a:r>
            <a:r>
              <a:rPr lang="en-US" dirty="0"/>
              <a:t>  et cinq </a:t>
            </a:r>
            <a:r>
              <a:rPr lang="en-US" dirty="0" err="1"/>
              <a:t>filles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 err="1" smtClean="0"/>
              <a:t>C’est</a:t>
            </a:r>
            <a:r>
              <a:rPr lang="en-US" dirty="0" smtClean="0"/>
              <a:t> ma </a:t>
            </a:r>
            <a:r>
              <a:rPr lang="en-US" dirty="0" err="1" smtClean="0"/>
              <a:t>classe</a:t>
            </a:r>
            <a:r>
              <a:rPr lang="en-US" dirty="0" smtClean="0"/>
              <a:t>.  </a:t>
            </a:r>
            <a:r>
              <a:rPr lang="en-US" dirty="0" err="1" smtClean="0"/>
              <a:t>Dans</a:t>
            </a:r>
            <a:r>
              <a:rPr lang="en-US" dirty="0" smtClean="0"/>
              <a:t> ma </a:t>
            </a:r>
            <a:r>
              <a:rPr lang="en-US" dirty="0" err="1" smtClean="0"/>
              <a:t>classe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y a </a:t>
            </a:r>
            <a:r>
              <a:rPr lang="en-US" dirty="0" err="1" smtClean="0"/>
              <a:t>une</a:t>
            </a:r>
            <a:r>
              <a:rPr lang="en-US" dirty="0" smtClean="0"/>
              <a:t> table de </a:t>
            </a:r>
            <a:r>
              <a:rPr lang="en-US" dirty="0" err="1" smtClean="0"/>
              <a:t>professeur</a:t>
            </a:r>
            <a:r>
              <a:rPr lang="en-US" dirty="0" smtClean="0"/>
              <a:t>,</a:t>
            </a:r>
            <a:r>
              <a:rPr lang="ru-RU" dirty="0" smtClean="0"/>
              <a:t> </a:t>
            </a:r>
            <a:r>
              <a:rPr lang="en-US" dirty="0" smtClean="0"/>
              <a:t>dix chaises,</a:t>
            </a:r>
            <a:r>
              <a:rPr lang="ru-RU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bibliothèque</a:t>
            </a:r>
            <a:r>
              <a:rPr lang="en-US" dirty="0" smtClean="0"/>
              <a:t>, </a:t>
            </a:r>
            <a:r>
              <a:rPr lang="en-US" dirty="0" err="1" smtClean="0"/>
              <a:t>une</a:t>
            </a:r>
            <a:r>
              <a:rPr lang="en-US" dirty="0" smtClean="0"/>
              <a:t> armoire et un tableau.</a:t>
            </a:r>
          </a:p>
          <a:p>
            <a:pPr marL="0" indent="0" algn="just">
              <a:buNone/>
            </a:pPr>
            <a:r>
              <a:rPr lang="en-US" dirty="0" smtClean="0"/>
              <a:t>-</a:t>
            </a:r>
            <a:r>
              <a:rPr lang="en-US" dirty="0" err="1" smtClean="0">
                <a:solidFill>
                  <a:srgbClr val="0070C0"/>
                </a:solidFill>
              </a:rPr>
              <a:t>Qu’est-ce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qu’il</a:t>
            </a:r>
            <a:r>
              <a:rPr lang="en-US" dirty="0" smtClean="0">
                <a:solidFill>
                  <a:srgbClr val="0070C0"/>
                </a:solidFill>
              </a:rPr>
              <a:t> y a </a:t>
            </a:r>
            <a:r>
              <a:rPr lang="en-US" dirty="0" err="1" smtClean="0">
                <a:solidFill>
                  <a:srgbClr val="0070C0"/>
                </a:solidFill>
              </a:rPr>
              <a:t>dans</a:t>
            </a:r>
            <a:r>
              <a:rPr lang="en-US" dirty="0" smtClean="0">
                <a:solidFill>
                  <a:srgbClr val="0070C0"/>
                </a:solidFill>
              </a:rPr>
              <a:t> la </a:t>
            </a:r>
            <a:r>
              <a:rPr lang="en-US" dirty="0" err="1" smtClean="0">
                <a:solidFill>
                  <a:srgbClr val="0070C0"/>
                </a:solidFill>
              </a:rPr>
              <a:t>classe</a:t>
            </a:r>
            <a:r>
              <a:rPr lang="en-US" dirty="0" smtClean="0">
                <a:solidFill>
                  <a:srgbClr val="0070C0"/>
                </a:solidFill>
              </a:rPr>
              <a:t>?</a:t>
            </a:r>
          </a:p>
          <a:p>
            <a:pPr marL="0" indent="0" algn="just">
              <a:buNone/>
            </a:pPr>
            <a:r>
              <a:rPr lang="en-US" dirty="0" smtClean="0">
                <a:solidFill>
                  <a:srgbClr val="0070C0"/>
                </a:solidFill>
              </a:rPr>
              <a:t>-</a:t>
            </a:r>
            <a:r>
              <a:rPr lang="en-US" dirty="0" err="1" smtClean="0">
                <a:solidFill>
                  <a:srgbClr val="0070C0"/>
                </a:solidFill>
              </a:rPr>
              <a:t>Combien</a:t>
            </a:r>
            <a:r>
              <a:rPr lang="en-US" dirty="0" smtClean="0">
                <a:solidFill>
                  <a:srgbClr val="0070C0"/>
                </a:solidFill>
              </a:rPr>
              <a:t> de garcons y a t – </a:t>
            </a:r>
            <a:r>
              <a:rPr lang="en-US" dirty="0" err="1" smtClean="0">
                <a:solidFill>
                  <a:srgbClr val="0070C0"/>
                </a:solidFill>
              </a:rPr>
              <a:t>il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dans</a:t>
            </a:r>
            <a:r>
              <a:rPr lang="en-US" dirty="0" smtClean="0">
                <a:solidFill>
                  <a:srgbClr val="0070C0"/>
                </a:solidFill>
              </a:rPr>
              <a:t> la </a:t>
            </a:r>
            <a:r>
              <a:rPr lang="en-US" dirty="0" err="1" smtClean="0">
                <a:solidFill>
                  <a:srgbClr val="0070C0"/>
                </a:solidFill>
              </a:rPr>
              <a:t>classe</a:t>
            </a:r>
            <a:r>
              <a:rPr lang="en-US" dirty="0" smtClean="0">
                <a:solidFill>
                  <a:srgbClr val="0070C0"/>
                </a:solidFill>
              </a:rPr>
              <a:t>?</a:t>
            </a:r>
          </a:p>
          <a:p>
            <a:pPr marL="0" indent="0" algn="just">
              <a:buNone/>
            </a:pPr>
            <a:r>
              <a:rPr lang="en-US" dirty="0" smtClean="0">
                <a:solidFill>
                  <a:srgbClr val="0070C0"/>
                </a:solidFill>
              </a:rPr>
              <a:t>-</a:t>
            </a:r>
            <a:r>
              <a:rPr lang="en-US" dirty="0" err="1" smtClean="0">
                <a:solidFill>
                  <a:srgbClr val="0070C0"/>
                </a:solidFill>
              </a:rPr>
              <a:t>Combien</a:t>
            </a:r>
            <a:r>
              <a:rPr lang="en-US" dirty="0" smtClean="0">
                <a:solidFill>
                  <a:srgbClr val="0070C0"/>
                </a:solidFill>
              </a:rPr>
              <a:t> de </a:t>
            </a:r>
            <a:r>
              <a:rPr lang="en-US" dirty="0" err="1" smtClean="0">
                <a:solidFill>
                  <a:srgbClr val="0070C0"/>
                </a:solidFill>
              </a:rPr>
              <a:t>filles</a:t>
            </a:r>
            <a:r>
              <a:rPr lang="en-US" dirty="0" smtClean="0">
                <a:solidFill>
                  <a:srgbClr val="0070C0"/>
                </a:solidFill>
              </a:rPr>
              <a:t> y a t – </a:t>
            </a:r>
            <a:r>
              <a:rPr lang="en-US" dirty="0" err="1" smtClean="0">
                <a:solidFill>
                  <a:srgbClr val="0070C0"/>
                </a:solidFill>
              </a:rPr>
              <a:t>il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dans</a:t>
            </a:r>
            <a:r>
              <a:rPr lang="en-US" dirty="0" smtClean="0">
                <a:solidFill>
                  <a:srgbClr val="0070C0"/>
                </a:solidFill>
              </a:rPr>
              <a:t> la </a:t>
            </a:r>
            <a:r>
              <a:rPr lang="en-US" dirty="0" err="1" smtClean="0">
                <a:solidFill>
                  <a:srgbClr val="0070C0"/>
                </a:solidFill>
              </a:rPr>
              <a:t>classe</a:t>
            </a:r>
            <a:r>
              <a:rPr lang="en-US" dirty="0" smtClean="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824192" y="4581128"/>
            <a:ext cx="3844008" cy="2276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Sonner – </a:t>
            </a:r>
            <a:r>
              <a:rPr lang="ru-RU" sz="2400" dirty="0">
                <a:solidFill>
                  <a:srgbClr val="FF0000"/>
                </a:solidFill>
              </a:rPr>
              <a:t>звенеть</a:t>
            </a:r>
          </a:p>
          <a:p>
            <a:pPr algn="ctr"/>
            <a:r>
              <a:rPr lang="en-US" sz="2400" dirty="0" err="1">
                <a:solidFill>
                  <a:srgbClr val="FF0000"/>
                </a:solidFill>
              </a:rPr>
              <a:t>Entrer</a:t>
            </a:r>
            <a:r>
              <a:rPr lang="en-US" sz="2400" dirty="0">
                <a:solidFill>
                  <a:srgbClr val="FF0000"/>
                </a:solidFill>
              </a:rPr>
              <a:t> – </a:t>
            </a:r>
            <a:r>
              <a:rPr lang="ru-RU" sz="2400" dirty="0">
                <a:solidFill>
                  <a:srgbClr val="FF0000"/>
                </a:solidFill>
              </a:rPr>
              <a:t>входить</a:t>
            </a:r>
          </a:p>
          <a:p>
            <a:pPr algn="ctr"/>
            <a:r>
              <a:rPr lang="en-US" sz="2400" dirty="0">
                <a:solidFill>
                  <a:srgbClr val="FF0000"/>
                </a:solidFill>
              </a:rPr>
              <a:t>La </a:t>
            </a:r>
            <a:r>
              <a:rPr lang="en-US" sz="2400" dirty="0" err="1">
                <a:solidFill>
                  <a:srgbClr val="FF0000"/>
                </a:solidFill>
              </a:rPr>
              <a:t>salle</a:t>
            </a:r>
            <a:r>
              <a:rPr lang="en-US" sz="2400" dirty="0">
                <a:solidFill>
                  <a:srgbClr val="FF0000"/>
                </a:solidFill>
              </a:rPr>
              <a:t> –</a:t>
            </a:r>
            <a:r>
              <a:rPr lang="ru-RU" sz="2400" dirty="0">
                <a:solidFill>
                  <a:srgbClr val="FF0000"/>
                </a:solidFill>
              </a:rPr>
              <a:t> класс</a:t>
            </a:r>
          </a:p>
          <a:p>
            <a:pPr algn="ctr"/>
            <a:r>
              <a:rPr lang="en-US" sz="2400" dirty="0">
                <a:solidFill>
                  <a:srgbClr val="FF0000"/>
                </a:solidFill>
              </a:rPr>
              <a:t>Le maître – </a:t>
            </a:r>
            <a:r>
              <a:rPr lang="ru-RU" sz="2400" dirty="0">
                <a:solidFill>
                  <a:srgbClr val="FF0000"/>
                </a:solidFill>
              </a:rPr>
              <a:t>учитель</a:t>
            </a:r>
          </a:p>
          <a:p>
            <a:pPr algn="ctr"/>
            <a:r>
              <a:rPr lang="en-US" sz="2400" dirty="0">
                <a:solidFill>
                  <a:srgbClr val="FF0000"/>
                </a:solidFill>
              </a:rPr>
              <a:t>Commencer – </a:t>
            </a:r>
            <a:r>
              <a:rPr lang="ru-RU" sz="2400" dirty="0">
                <a:solidFill>
                  <a:srgbClr val="FF0000"/>
                </a:solidFill>
              </a:rPr>
              <a:t>начинать</a:t>
            </a:r>
          </a:p>
          <a:p>
            <a:pPr algn="ctr"/>
            <a:r>
              <a:rPr lang="en-US" sz="2400" dirty="0">
                <a:solidFill>
                  <a:srgbClr val="FF0000"/>
                </a:solidFill>
              </a:rPr>
              <a:t>La </a:t>
            </a:r>
            <a:r>
              <a:rPr lang="en-US" sz="2400" dirty="0" err="1">
                <a:solidFill>
                  <a:srgbClr val="FF0000"/>
                </a:solidFill>
              </a:rPr>
              <a:t>leçon</a:t>
            </a:r>
            <a:r>
              <a:rPr lang="en-US" sz="2400" dirty="0">
                <a:solidFill>
                  <a:srgbClr val="FF0000"/>
                </a:solidFill>
              </a:rPr>
              <a:t> – </a:t>
            </a:r>
            <a:r>
              <a:rPr lang="ru-RU" sz="2400" dirty="0">
                <a:solidFill>
                  <a:srgbClr val="FF0000"/>
                </a:solidFill>
              </a:rPr>
              <a:t>урок</a:t>
            </a:r>
          </a:p>
        </p:txBody>
      </p:sp>
    </p:spTree>
    <p:extLst>
      <p:ext uri="{BB962C8B-B14F-4D97-AF65-F5344CB8AC3E}">
        <p14:creationId xmlns:p14="http://schemas.microsoft.com/office/powerpoint/2010/main" val="78030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5953" y="1764931"/>
            <a:ext cx="10972800" cy="1070098"/>
          </a:xfrm>
        </p:spPr>
        <p:txBody>
          <a:bodyPr/>
          <a:lstStyle/>
          <a:p>
            <a:r>
              <a:rPr lang="en-US" dirty="0" err="1" smtClean="0"/>
              <a:t>Dans</a:t>
            </a:r>
            <a:r>
              <a:rPr lang="en-US" dirty="0" smtClean="0"/>
              <a:t> la </a:t>
            </a:r>
            <a:r>
              <a:rPr lang="en-US" dirty="0" err="1" smtClean="0"/>
              <a:t>classe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y a…..	</a:t>
            </a:r>
            <a:endParaRPr lang="ru-RU" dirty="0"/>
          </a:p>
        </p:txBody>
      </p:sp>
      <p:pic>
        <p:nvPicPr>
          <p:cNvPr id="1026" name="Picture 2" descr="Chaise Ancienne Bistrot en Bois Tourné Brut Assise Dessin Sculpté Vintag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53" y="3057877"/>
            <a:ext cx="188600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80665" y="4629419"/>
            <a:ext cx="1584176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C00000"/>
                </a:solidFill>
              </a:rPr>
              <a:t>une</a:t>
            </a:r>
            <a:r>
              <a:rPr lang="en-US" sz="2400" b="1" dirty="0" smtClean="0">
                <a:solidFill>
                  <a:srgbClr val="C00000"/>
                </a:solidFill>
              </a:rPr>
              <a:t> chaise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028" name="Picture 4" descr="http://images.populus.ch/pixdir/pu/pupitre/pupitre_scolai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332" y="3226160"/>
            <a:ext cx="2088232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739921" y="4897783"/>
            <a:ext cx="1512168" cy="5531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</a:rPr>
              <a:t>un </a:t>
            </a:r>
            <a:r>
              <a:rPr lang="en-US" sz="2400" b="1" dirty="0" err="1" smtClean="0">
                <a:solidFill>
                  <a:srgbClr val="C00000"/>
                </a:solidFill>
              </a:rPr>
              <a:t>pupitre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034" name="Picture 10" descr="Dessin, Tableau Noir, Royaltyfree PNG - Dessin, Tableau Noir, Royaltyfree  transparentes | PNG gratuit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49" r="9273" b="3640"/>
          <a:stretch/>
        </p:blipFill>
        <p:spPr bwMode="auto">
          <a:xfrm>
            <a:off x="6061689" y="2824119"/>
            <a:ext cx="2554591" cy="1673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572943" y="4666320"/>
            <a:ext cx="2160240" cy="573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</a:rPr>
              <a:t>un tableau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044" name="Picture 20" descr="design d&amp;#39;intérieur de chambre à coucher armoire en bois isolé sur fond  blanc. caricature de cabinet spécieux classique. meubles en bois naturel  dans un style plat. illustration vectorielle 2099025 - Telecharger Vectoriel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4" t="10396" r="21844" b="9600"/>
          <a:stretch/>
        </p:blipFill>
        <p:spPr bwMode="auto">
          <a:xfrm>
            <a:off x="9268308" y="2824119"/>
            <a:ext cx="2372308" cy="2045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9570791" y="4953229"/>
            <a:ext cx="1907962" cy="6882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C00000"/>
                </a:solidFill>
              </a:rPr>
              <a:t>u</a:t>
            </a:r>
            <a:r>
              <a:rPr lang="en-US" sz="2400" b="1" dirty="0" err="1" smtClean="0">
                <a:solidFill>
                  <a:srgbClr val="C00000"/>
                </a:solidFill>
              </a:rPr>
              <a:t>ne</a:t>
            </a:r>
            <a:r>
              <a:rPr lang="en-US" sz="2400" b="1" dirty="0" smtClean="0">
                <a:solidFill>
                  <a:srgbClr val="C00000"/>
                </a:solidFill>
              </a:rPr>
              <a:t> armoire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93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242" y="1772816"/>
            <a:ext cx="10972800" cy="885548"/>
          </a:xfrm>
        </p:spPr>
        <p:txBody>
          <a:bodyPr/>
          <a:lstStyle/>
          <a:p>
            <a:r>
              <a:rPr lang="en-US" b="1" dirty="0" err="1"/>
              <a:t>Choisissiez</a:t>
            </a:r>
            <a:r>
              <a:rPr lang="en-US" b="1" dirty="0"/>
              <a:t> </a:t>
            </a:r>
            <a:r>
              <a:rPr lang="en-US" b="1" dirty="0" err="1"/>
              <a:t>l’article</a:t>
            </a:r>
            <a:r>
              <a:rPr lang="en-US" b="1" dirty="0"/>
              <a:t> qui </a:t>
            </a:r>
            <a:r>
              <a:rPr lang="en-US" b="1" dirty="0" err="1"/>
              <a:t>convient</a:t>
            </a:r>
            <a:r>
              <a:rPr lang="en-US" b="1" dirty="0"/>
              <a:t>.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780928"/>
            <a:ext cx="10972800" cy="3877891"/>
          </a:xfrm>
        </p:spPr>
        <p:txBody>
          <a:bodyPr/>
          <a:lstStyle/>
          <a:p>
            <a:r>
              <a:rPr lang="en-US" sz="4000" dirty="0" err="1" smtClean="0"/>
              <a:t>C’est</a:t>
            </a:r>
            <a:r>
              <a:rPr lang="en-US" sz="4000" dirty="0" smtClean="0"/>
              <a:t>  Karim.</a:t>
            </a:r>
            <a:r>
              <a:rPr lang="ru-RU" sz="4000" dirty="0" smtClean="0"/>
              <a:t> </a:t>
            </a:r>
            <a:r>
              <a:rPr lang="en-US" sz="4000" dirty="0" smtClean="0"/>
              <a:t>Il lit …..livre.</a:t>
            </a:r>
          </a:p>
          <a:p>
            <a:r>
              <a:rPr lang="en-US" sz="4000" dirty="0" err="1" smtClean="0"/>
              <a:t>C’est</a:t>
            </a:r>
            <a:r>
              <a:rPr lang="en-US" sz="4000" dirty="0"/>
              <a:t> </a:t>
            </a:r>
            <a:r>
              <a:rPr lang="en-US" sz="4000" dirty="0" smtClean="0"/>
              <a:t>Lola. Il </a:t>
            </a:r>
            <a:r>
              <a:rPr lang="en-US" sz="4000" dirty="0" err="1" smtClean="0"/>
              <a:t>dessine</a:t>
            </a:r>
            <a:r>
              <a:rPr lang="en-US" sz="4000" dirty="0" smtClean="0"/>
              <a:t> …..</a:t>
            </a:r>
            <a:r>
              <a:rPr lang="en-US" sz="4000" dirty="0" err="1" smtClean="0"/>
              <a:t>balle</a:t>
            </a:r>
            <a:r>
              <a:rPr lang="en-US" sz="4000" dirty="0" smtClean="0"/>
              <a:t>.</a:t>
            </a:r>
          </a:p>
          <a:p>
            <a:r>
              <a:rPr lang="en-US" sz="4000" dirty="0" err="1" smtClean="0"/>
              <a:t>C’est</a:t>
            </a:r>
            <a:r>
              <a:rPr lang="en-US" sz="4000" dirty="0"/>
              <a:t> </a:t>
            </a:r>
            <a:r>
              <a:rPr lang="en-US" sz="4000" dirty="0" smtClean="0"/>
              <a:t>Aziz.  Il mange …… </a:t>
            </a:r>
            <a:r>
              <a:rPr lang="en-US" sz="4000" dirty="0" err="1" smtClean="0"/>
              <a:t>pomme</a:t>
            </a:r>
            <a:r>
              <a:rPr lang="en-US" sz="4000" dirty="0" smtClean="0"/>
              <a:t>.</a:t>
            </a:r>
          </a:p>
          <a:p>
            <a:r>
              <a:rPr lang="en-US" sz="4000" dirty="0" err="1" smtClean="0"/>
              <a:t>C’est</a:t>
            </a:r>
            <a:r>
              <a:rPr lang="en-US" sz="4000" dirty="0" smtClean="0"/>
              <a:t>  …….</a:t>
            </a:r>
            <a:r>
              <a:rPr lang="en-US" sz="4000" dirty="0" err="1" smtClean="0"/>
              <a:t>tasse</a:t>
            </a:r>
            <a:r>
              <a:rPr lang="en-US" sz="4000" dirty="0" smtClean="0"/>
              <a:t>. </a:t>
            </a:r>
          </a:p>
          <a:p>
            <a:endParaRPr lang="ru-RU" sz="4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55840" y="2924944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le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23504" y="3547738"/>
            <a:ext cx="504056" cy="5040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la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75920" y="4365104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la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23592" y="5157192"/>
            <a:ext cx="64807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une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454008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013368" y="1628800"/>
            <a:ext cx="8229600" cy="936104"/>
          </a:xfrm>
        </p:spPr>
        <p:txBody>
          <a:bodyPr/>
          <a:lstStyle/>
          <a:p>
            <a:r>
              <a:rPr lang="en-US" b="1" i="1" dirty="0" err="1" smtClean="0"/>
              <a:t>Ecoutez</a:t>
            </a:r>
            <a:r>
              <a:rPr lang="en-US" b="1" i="1" dirty="0" smtClean="0"/>
              <a:t> et </a:t>
            </a:r>
            <a:r>
              <a:rPr lang="en-US" b="1" i="1" dirty="0" err="1" smtClean="0"/>
              <a:t>chantez</a:t>
            </a:r>
            <a:endParaRPr lang="ru-RU" dirty="0" smtClean="0"/>
          </a:p>
        </p:txBody>
      </p:sp>
      <p:pic>
        <p:nvPicPr>
          <p:cNvPr id="8" name="videoplayback (2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95600" y="2420887"/>
            <a:ext cx="7416824" cy="417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109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958" t="16541" r="35688" b="12333"/>
          <a:stretch/>
        </p:blipFill>
        <p:spPr>
          <a:xfrm>
            <a:off x="1271464" y="1844825"/>
            <a:ext cx="9865096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59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9882" t="25039" r="35863" b="12363"/>
          <a:stretch/>
        </p:blipFill>
        <p:spPr>
          <a:xfrm>
            <a:off x="576599" y="1772816"/>
            <a:ext cx="11208033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60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9376" y="1628800"/>
            <a:ext cx="10972800" cy="1143000"/>
          </a:xfrm>
        </p:spPr>
        <p:txBody>
          <a:bodyPr/>
          <a:lstStyle/>
          <a:p>
            <a:r>
              <a:rPr lang="en-US" dirty="0" smtClean="0"/>
              <a:t>Le devoir à la </a:t>
            </a:r>
            <a:r>
              <a:rPr lang="en-US" dirty="0" err="1" smtClean="0"/>
              <a:t>maison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3685" y="2924944"/>
            <a:ext cx="10972800" cy="3733875"/>
          </a:xfrm>
        </p:spPr>
        <p:txBody>
          <a:bodyPr/>
          <a:lstStyle/>
          <a:p>
            <a:r>
              <a:rPr lang="en-US" sz="3600" b="1" dirty="0" err="1"/>
              <a:t>Assossiez</a:t>
            </a:r>
            <a:r>
              <a:rPr lang="en-US" sz="3600" b="1" dirty="0"/>
              <a:t> les mots</a:t>
            </a:r>
          </a:p>
          <a:p>
            <a:r>
              <a:rPr lang="en-US" dirty="0"/>
              <a:t>Aziz </a:t>
            </a:r>
            <a:r>
              <a:rPr lang="en-US" dirty="0" err="1"/>
              <a:t>va</a:t>
            </a:r>
            <a:r>
              <a:rPr lang="en-US" dirty="0"/>
              <a:t> au ………                                                    - </a:t>
            </a:r>
            <a:r>
              <a:rPr lang="en-US" dirty="0" err="1"/>
              <a:t>mère</a:t>
            </a:r>
            <a:endParaRPr lang="en-US" dirty="0"/>
          </a:p>
          <a:p>
            <a:r>
              <a:rPr lang="en-US" dirty="0"/>
              <a:t>Akbar </a:t>
            </a:r>
            <a:r>
              <a:rPr lang="en-US" dirty="0" err="1"/>
              <a:t>va</a:t>
            </a:r>
            <a:r>
              <a:rPr lang="en-US" dirty="0"/>
              <a:t> à </a:t>
            </a:r>
            <a:r>
              <a:rPr lang="en-US" dirty="0" err="1"/>
              <a:t>l’école</a:t>
            </a:r>
            <a:r>
              <a:rPr lang="en-US" dirty="0"/>
              <a:t> avec </a:t>
            </a:r>
            <a:r>
              <a:rPr lang="en-US" dirty="0" err="1"/>
              <a:t>sa</a:t>
            </a:r>
            <a:r>
              <a:rPr lang="en-US" dirty="0"/>
              <a:t> ……                            - </a:t>
            </a:r>
            <a:r>
              <a:rPr lang="en-US" dirty="0" err="1"/>
              <a:t>stade</a:t>
            </a:r>
            <a:endParaRPr lang="en-US" dirty="0"/>
          </a:p>
          <a:p>
            <a:r>
              <a:rPr lang="en-US" dirty="0" err="1"/>
              <a:t>Lundi,mardi,mercredi,jeudi</a:t>
            </a:r>
            <a:r>
              <a:rPr lang="en-US" dirty="0"/>
              <a:t>,………                     - </a:t>
            </a:r>
            <a:r>
              <a:rPr lang="en-US" dirty="0" err="1"/>
              <a:t>danse</a:t>
            </a:r>
            <a:endParaRPr lang="en-US" dirty="0"/>
          </a:p>
          <a:p>
            <a:r>
              <a:rPr lang="en-US" dirty="0"/>
              <a:t>Aziza adore  la ……..                                             - livres</a:t>
            </a:r>
          </a:p>
          <a:p>
            <a:r>
              <a:rPr lang="en-US" dirty="0" err="1"/>
              <a:t>Léa</a:t>
            </a:r>
            <a:r>
              <a:rPr lang="en-US" dirty="0"/>
              <a:t>  lit les ………..                                                  -</a:t>
            </a:r>
            <a:r>
              <a:rPr lang="en-US" dirty="0" err="1"/>
              <a:t>vendredi</a:t>
            </a:r>
            <a:endParaRPr lang="en-US" dirty="0"/>
          </a:p>
          <a:p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3071664" y="3933056"/>
            <a:ext cx="5472608" cy="50405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1068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747</TotalTime>
  <Words>239</Words>
  <Application>Microsoft Office PowerPoint</Application>
  <PresentationFormat>Широкоэкранный</PresentationFormat>
  <Paragraphs>39</Paragraphs>
  <Slides>9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Calibri</vt:lpstr>
      <vt:lpstr>лица</vt:lpstr>
      <vt:lpstr>Презентация PowerPoint</vt:lpstr>
      <vt:lpstr>Презентация PowerPoint</vt:lpstr>
      <vt:lpstr>           Lisez et repondez:</vt:lpstr>
      <vt:lpstr>Dans la classe il y a….. </vt:lpstr>
      <vt:lpstr>Choisissiez l’article qui convient.</vt:lpstr>
      <vt:lpstr>Ecoutez et chantez</vt:lpstr>
      <vt:lpstr>Презентация PowerPoint</vt:lpstr>
      <vt:lpstr>Презентация PowerPoint</vt:lpstr>
      <vt:lpstr>Le devoir à la maison.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 1</dc:creator>
  <cp:lastModifiedBy>Sanjar Xujayev</cp:lastModifiedBy>
  <cp:revision>90</cp:revision>
  <dcterms:created xsi:type="dcterms:W3CDTF">2021-09-07T10:16:49Z</dcterms:created>
  <dcterms:modified xsi:type="dcterms:W3CDTF">2021-10-15T01:51:37Z</dcterms:modified>
</cp:coreProperties>
</file>