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74" r:id="rId6"/>
    <p:sldId id="275" r:id="rId7"/>
    <p:sldId id="276" r:id="rId8"/>
    <p:sldId id="277" r:id="rId9"/>
    <p:sldId id="272" r:id="rId10"/>
    <p:sldId id="278" r:id="rId11"/>
    <p:sldId id="26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h,ph,kh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04" y="2060848"/>
            <a:ext cx="10972800" cy="1143000"/>
          </a:xfrm>
        </p:spPr>
        <p:txBody>
          <a:bodyPr/>
          <a:lstStyle/>
          <a:p>
            <a:r>
              <a:rPr lang="en-US" b="1" dirty="0" err="1" smtClean="0"/>
              <a:t>Devinez</a:t>
            </a:r>
            <a:r>
              <a:rPr lang="en-US" b="1" dirty="0" smtClean="0"/>
              <a:t> les mots!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8" t="25237" r="36583" b="43683"/>
          <a:stretch/>
        </p:blipFill>
        <p:spPr>
          <a:xfrm>
            <a:off x="634485" y="3203848"/>
            <a:ext cx="10972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16832"/>
            <a:ext cx="10945216" cy="1584176"/>
          </a:xfrm>
        </p:spPr>
        <p:txBody>
          <a:bodyPr/>
          <a:lstStyle/>
          <a:p>
            <a:r>
              <a:rPr lang="en-US" sz="4800" b="1" dirty="0"/>
              <a:t>Devoir à la </a:t>
            </a:r>
            <a:r>
              <a:rPr lang="en-US" sz="4800" b="1" dirty="0" err="1" smtClean="0"/>
              <a:t>maison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b="1" dirty="0" err="1" smtClean="0"/>
              <a:t>Regardez</a:t>
            </a:r>
            <a:r>
              <a:rPr lang="en-US" b="1" dirty="0" smtClean="0"/>
              <a:t> les images et </a:t>
            </a:r>
            <a:r>
              <a:rPr lang="en-US" b="1" dirty="0" err="1" smtClean="0"/>
              <a:t>completez</a:t>
            </a:r>
            <a:r>
              <a:rPr lang="en-US" b="1" dirty="0" smtClean="0"/>
              <a:t> les mots!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39356" r="29426" b="34163"/>
          <a:stretch/>
        </p:blipFill>
        <p:spPr>
          <a:xfrm>
            <a:off x="1163452" y="3717032"/>
            <a:ext cx="97930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08" y="1844824"/>
            <a:ext cx="10742984" cy="864096"/>
          </a:xfrm>
        </p:spPr>
        <p:txBody>
          <a:bodyPr/>
          <a:lstStyle/>
          <a:p>
            <a:r>
              <a:rPr lang="en-US" dirty="0"/>
              <a:t>Correction du devoir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lvl="0"/>
            <a:r>
              <a:rPr lang="en-US" sz="2800" i="1" dirty="0" err="1">
                <a:solidFill>
                  <a:prstClr val="black"/>
                </a:solidFill>
              </a:rPr>
              <a:t>Apprendre</a:t>
            </a:r>
            <a:r>
              <a:rPr lang="en-US" sz="2800" i="1" dirty="0">
                <a:solidFill>
                  <a:prstClr val="black"/>
                </a:solidFill>
              </a:rPr>
              <a:t> les mots nouveaux:</a:t>
            </a: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15" y="3420487"/>
            <a:ext cx="544420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7256834" cy="1154112"/>
          </a:xfrm>
        </p:spPr>
        <p:txBody>
          <a:bodyPr/>
          <a:lstStyle/>
          <a:p>
            <a:r>
              <a:rPr lang="en-US" dirty="0" err="1" smtClean="0"/>
              <a:t>Apprenons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</a:t>
            </a:r>
            <a:r>
              <a:rPr lang="en-US" dirty="0" err="1" smtClean="0"/>
              <a:t>lettres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45" t="24498" r="28451" b="5498"/>
          <a:stretch/>
        </p:blipFill>
        <p:spPr>
          <a:xfrm>
            <a:off x="839416" y="1772816"/>
            <a:ext cx="741682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9456" y="1916832"/>
            <a:ext cx="8982769" cy="792088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5" t="29500" r="32382" b="52935"/>
          <a:stretch/>
        </p:blipFill>
        <p:spPr>
          <a:xfrm>
            <a:off x="1199456" y="2852936"/>
            <a:ext cx="86409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44824"/>
            <a:ext cx="10166920" cy="936104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7" t="16312" r="29341" b="53111"/>
          <a:stretch/>
        </p:blipFill>
        <p:spPr>
          <a:xfrm>
            <a:off x="1775520" y="2780928"/>
            <a:ext cx="79928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425" y="1988840"/>
            <a:ext cx="10972800" cy="1033835"/>
          </a:xfrm>
        </p:spPr>
        <p:txBody>
          <a:bodyPr/>
          <a:lstStyle/>
          <a:p>
            <a:r>
              <a:rPr lang="en-US" sz="4800" b="1" dirty="0" err="1" smtClean="0"/>
              <a:t>Apprenons</a:t>
            </a:r>
            <a:r>
              <a:rPr lang="en-US" sz="4800" b="1" dirty="0" smtClean="0"/>
              <a:t> le </a:t>
            </a:r>
            <a:r>
              <a:rPr lang="en-US" sz="4800" b="1" dirty="0" err="1" smtClean="0"/>
              <a:t>virelangue</a:t>
            </a:r>
            <a:r>
              <a:rPr lang="en-US" sz="4800" b="1" dirty="0" smtClean="0"/>
              <a:t>!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55" t="45942" r="37431" b="37844"/>
          <a:stretch/>
        </p:blipFill>
        <p:spPr>
          <a:xfrm>
            <a:off x="1847528" y="3212976"/>
            <a:ext cx="82089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79" y="1700808"/>
            <a:ext cx="10972800" cy="1143000"/>
          </a:xfrm>
        </p:spPr>
        <p:txBody>
          <a:bodyPr/>
          <a:lstStyle/>
          <a:p>
            <a:r>
              <a:rPr lang="en-US" dirty="0" err="1" smtClean="0"/>
              <a:t>Ecoutons</a:t>
            </a:r>
            <a:r>
              <a:rPr lang="en-US" dirty="0" smtClean="0"/>
              <a:t> et </a:t>
            </a:r>
            <a:r>
              <a:rPr lang="en-US" dirty="0" err="1" smtClean="0"/>
              <a:t>chantons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96952"/>
            <a:ext cx="10972800" cy="36724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9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6832"/>
            <a:ext cx="11449272" cy="1143000"/>
          </a:xfrm>
        </p:spPr>
        <p:txBody>
          <a:bodyPr/>
          <a:lstStyle/>
          <a:p>
            <a:r>
              <a:rPr lang="en-US" dirty="0" err="1" smtClean="0"/>
              <a:t>Regardez</a:t>
            </a:r>
            <a:r>
              <a:rPr lang="en-US" dirty="0" smtClean="0"/>
              <a:t> et </a:t>
            </a:r>
            <a:r>
              <a:rPr lang="en-US" dirty="0" err="1" smtClean="0"/>
              <a:t>trouvez</a:t>
            </a:r>
            <a:r>
              <a:rPr lang="en-US" dirty="0" smtClean="0"/>
              <a:t> cinq </a:t>
            </a:r>
            <a:r>
              <a:rPr lang="en-US" dirty="0" err="1" smtClean="0"/>
              <a:t>animaux</a:t>
            </a:r>
            <a:r>
              <a:rPr lang="en-US" dirty="0" smtClean="0"/>
              <a:t> avec le son </a:t>
            </a:r>
            <a:r>
              <a:rPr lang="en-US" dirty="0" smtClean="0">
                <a:solidFill>
                  <a:schemeClr val="tx2"/>
                </a:solidFill>
              </a:rPr>
              <a:t>[ʃ]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40" t="34988" r="43675" b="28005"/>
          <a:stretch/>
        </p:blipFill>
        <p:spPr>
          <a:xfrm>
            <a:off x="2135560" y="2852936"/>
            <a:ext cx="70567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0972800" cy="1143000"/>
          </a:xfrm>
        </p:spPr>
        <p:txBody>
          <a:bodyPr/>
          <a:lstStyle/>
          <a:p>
            <a:pPr algn="l"/>
            <a:r>
              <a:rPr lang="fr-FR" b="1" dirty="0" smtClean="0"/>
              <a:t>1. Trouvez et montrez les dessins si vous entendez le son  </a:t>
            </a:r>
            <a:r>
              <a:rPr lang="en-US" b="1" dirty="0" smtClean="0">
                <a:solidFill>
                  <a:schemeClr val="accent1"/>
                </a:solidFill>
              </a:rPr>
              <a:t>[</a:t>
            </a:r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 smtClean="0">
                <a:solidFill>
                  <a:schemeClr val="accent1"/>
                </a:solidFill>
              </a:rPr>
              <a:t>]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344" y="3212976"/>
            <a:ext cx="11809312" cy="291318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b="1" dirty="0" smtClean="0"/>
              <a:t>      L’élèphant     </a:t>
            </a:r>
            <a:r>
              <a:rPr lang="fr-FR" sz="2800" b="1" dirty="0" smtClean="0">
                <a:solidFill>
                  <a:srgbClr val="FF0000"/>
                </a:solidFill>
              </a:rPr>
              <a:t>     </a:t>
            </a:r>
            <a:r>
              <a:rPr lang="fr-FR" sz="2800" b="1" dirty="0" smtClean="0"/>
              <a:t>la valise            le photo        le fils</a:t>
            </a:r>
            <a:r>
              <a:rPr lang="fr-FR" sz="2800" b="1" dirty="0" smtClean="0">
                <a:solidFill>
                  <a:srgbClr val="FF0000"/>
                </a:solidFill>
              </a:rPr>
              <a:t>       </a:t>
            </a:r>
            <a:r>
              <a:rPr lang="fr-FR" sz="2800" b="1" dirty="0" smtClean="0"/>
              <a:t>l’alphabet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159" t="27581" r="37354" b="55675"/>
          <a:stretch/>
        </p:blipFill>
        <p:spPr>
          <a:xfrm>
            <a:off x="0" y="3212976"/>
            <a:ext cx="116682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2263</TotalTime>
  <Words>84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Correction du devoir</vt:lpstr>
      <vt:lpstr>Apprenons à écrire et à prononcer les lettres.</vt:lpstr>
      <vt:lpstr>Prononçons les syllabes…</vt:lpstr>
      <vt:lpstr>Un peu de grammaire…..</vt:lpstr>
      <vt:lpstr>Apprenons le virelangue!</vt:lpstr>
      <vt:lpstr>Ecoutons et chantons!</vt:lpstr>
      <vt:lpstr>Regardez et trouvez cinq animaux avec le son [ʃ]</vt:lpstr>
      <vt:lpstr>1. Trouvez et montrez les dessins si vous entendez le son  [f] .</vt:lpstr>
      <vt:lpstr>Devinez les mots!</vt:lpstr>
      <vt:lpstr>Devoir à la maison Regardez les images et completez les mots!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116</cp:revision>
  <dcterms:created xsi:type="dcterms:W3CDTF">2021-09-07T10:16:49Z</dcterms:created>
  <dcterms:modified xsi:type="dcterms:W3CDTF">2021-09-23T08:38:33Z</dcterms:modified>
</cp:coreProperties>
</file>