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2" r:id="rId4"/>
    <p:sldId id="277" r:id="rId5"/>
    <p:sldId id="273" r:id="rId6"/>
    <p:sldId id="274" r:id="rId7"/>
    <p:sldId id="270" r:id="rId8"/>
    <p:sldId id="269" r:id="rId9"/>
    <p:sldId id="280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58" autoAdjust="0"/>
  </p:normalViewPr>
  <p:slideViewPr>
    <p:cSldViewPr snapToGrid="0">
      <p:cViewPr varScale="1">
        <p:scale>
          <a:sx n="57" d="100"/>
          <a:sy n="57" d="100"/>
        </p:scale>
        <p:origin x="12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BA277-EFF0-42C9-86C6-2C3384AD6DE0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A2536-F595-4764-9D22-90545A957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10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02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5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93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02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8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A2536-F595-4764-9D22-90545A9577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3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7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8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9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4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3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1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3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7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6FC0-AA71-4FF7-BC4F-276AFAB6A3F7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773A-FAEC-4AEA-9840-80C0F8D3F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2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382169"/>
            <a:ext cx="9115425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Devoir à la maison: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0070C0"/>
                </a:solidFill>
              </a:rPr>
              <a:t>Apprendre</a:t>
            </a:r>
            <a:r>
              <a:rPr lang="en-US" sz="6600" dirty="0" smtClean="0">
                <a:solidFill>
                  <a:srgbClr val="0070C0"/>
                </a:solidFill>
              </a:rPr>
              <a:t> les </a:t>
            </a:r>
            <a:r>
              <a:rPr lang="en-US" sz="6600" dirty="0" err="1" smtClean="0">
                <a:solidFill>
                  <a:srgbClr val="0070C0"/>
                </a:solidFill>
              </a:rPr>
              <a:t>consonnes</a:t>
            </a:r>
            <a:r>
              <a:rPr lang="en-US" sz="6600" dirty="0" smtClean="0">
                <a:solidFill>
                  <a:srgbClr val="0070C0"/>
                </a:solidFill>
              </a:rPr>
              <a:t> de </a:t>
            </a:r>
            <a:r>
              <a:rPr lang="en-US" sz="6600" dirty="0" err="1" smtClean="0">
                <a:solidFill>
                  <a:srgbClr val="0070C0"/>
                </a:solidFill>
              </a:rPr>
              <a:t>l’alphabet</a:t>
            </a:r>
            <a:r>
              <a:rPr lang="en-US" sz="6600" dirty="0" smtClean="0">
                <a:solidFill>
                  <a:srgbClr val="0070C0"/>
                </a:solidFill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</a:rPr>
              <a:t>français</a:t>
            </a:r>
            <a:endParaRPr lang="en-US" sz="6600" dirty="0" smtClean="0">
              <a:solidFill>
                <a:srgbClr val="0070C0"/>
              </a:solidFill>
            </a:endParaRPr>
          </a:p>
          <a:p>
            <a:r>
              <a:rPr lang="en-US" sz="6600" dirty="0" err="1" smtClean="0">
                <a:solidFill>
                  <a:srgbClr val="0070C0"/>
                </a:solidFill>
              </a:rPr>
              <a:t>Apprendre</a:t>
            </a:r>
            <a:r>
              <a:rPr lang="en-US" sz="6600" dirty="0" smtClean="0">
                <a:solidFill>
                  <a:srgbClr val="0070C0"/>
                </a:solidFill>
              </a:rPr>
              <a:t> les mots 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0070C0"/>
                </a:solidFill>
              </a:rPr>
              <a:t>nouveaux.</a:t>
            </a:r>
            <a:endParaRPr lang="ru-RU" sz="66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Écolier Garçon À Faire Ses Devoirs Vecteurs libres de droits et plus  d'images vectorielles de Apprenti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27" y="2735012"/>
            <a:ext cx="3678488" cy="38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" y="95004"/>
            <a:ext cx="11720945" cy="1476932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1. Leçon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r-FR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Les lettres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7"/>
            <a:ext cx="12100956" cy="56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Devoir à la maison: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>
                <a:solidFill>
                  <a:srgbClr val="0070C0"/>
                </a:solidFill>
              </a:rPr>
              <a:t>Apprendre</a:t>
            </a:r>
            <a:r>
              <a:rPr lang="en-US" sz="6600" dirty="0" smtClean="0">
                <a:solidFill>
                  <a:srgbClr val="0070C0"/>
                </a:solidFill>
              </a:rPr>
              <a:t> les </a:t>
            </a:r>
            <a:r>
              <a:rPr lang="en-US" sz="6600" dirty="0" err="1" smtClean="0">
                <a:solidFill>
                  <a:srgbClr val="0070C0"/>
                </a:solidFill>
              </a:rPr>
              <a:t>consonnes</a:t>
            </a:r>
            <a:r>
              <a:rPr lang="en-US" sz="6600" dirty="0" smtClean="0">
                <a:solidFill>
                  <a:srgbClr val="0070C0"/>
                </a:solidFill>
              </a:rPr>
              <a:t> de </a:t>
            </a:r>
            <a:r>
              <a:rPr lang="en-US" sz="6600" dirty="0" err="1" smtClean="0">
                <a:solidFill>
                  <a:srgbClr val="0070C0"/>
                </a:solidFill>
              </a:rPr>
              <a:t>l’alphabet</a:t>
            </a:r>
            <a:r>
              <a:rPr lang="en-US" sz="6600" dirty="0" smtClean="0">
                <a:solidFill>
                  <a:srgbClr val="0070C0"/>
                </a:solidFill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</a:rPr>
              <a:t>français</a:t>
            </a:r>
            <a:endParaRPr lang="en-US" sz="6600" dirty="0" smtClean="0">
              <a:solidFill>
                <a:srgbClr val="0070C0"/>
              </a:solidFill>
            </a:endParaRPr>
          </a:p>
          <a:p>
            <a:r>
              <a:rPr lang="en-US" sz="6600" dirty="0" err="1" smtClean="0">
                <a:solidFill>
                  <a:srgbClr val="0070C0"/>
                </a:solidFill>
              </a:rPr>
              <a:t>Apprendre</a:t>
            </a:r>
            <a:r>
              <a:rPr lang="en-US" sz="6600" dirty="0" smtClean="0">
                <a:solidFill>
                  <a:srgbClr val="0070C0"/>
                </a:solidFill>
              </a:rPr>
              <a:t> les mots 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0070C0"/>
                </a:solidFill>
              </a:rPr>
              <a:t>nouveaux.</a:t>
            </a:r>
            <a:endParaRPr lang="ru-RU" sz="66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Écolier Garçon À Faire Ses Devoirs Vecteurs libres de droits et plus  d'images vectorielles de Apprenti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27" y="2735012"/>
            <a:ext cx="3678488" cy="38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09" y="550621"/>
            <a:ext cx="10512446" cy="14162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b="1" dirty="0" smtClean="0"/>
              <a:t>1</a:t>
            </a:r>
            <a:r>
              <a:rPr lang="fr-FR" b="1" dirty="0"/>
              <a:t>. Apprends à écrire et à prononcer les lettres!</a:t>
            </a:r>
            <a:br>
              <a:rPr lang="fr-FR" b="1" dirty="0"/>
            </a:br>
            <a:r>
              <a:rPr lang="fr-FR" b="1" dirty="0"/>
              <a:t>2. Repasse sur les lettres pour t’apprendre à écrire</a:t>
            </a:r>
            <a:r>
              <a:rPr lang="fr-FR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360" t="24100" r="33505" b="4938"/>
          <a:stretch/>
        </p:blipFill>
        <p:spPr>
          <a:xfrm>
            <a:off x="1052423" y="2104845"/>
            <a:ext cx="8729932" cy="4485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360" t="24100" r="33505" b="4938"/>
          <a:stretch/>
        </p:blipFill>
        <p:spPr>
          <a:xfrm>
            <a:off x="1204823" y="2257245"/>
            <a:ext cx="8729932" cy="44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Prononçons ensemble...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151" t="19815" r="27601" b="6167"/>
          <a:stretch/>
        </p:blipFill>
        <p:spPr>
          <a:xfrm>
            <a:off x="1107831" y="1931052"/>
            <a:ext cx="10245969" cy="492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Ecoutez et chantez...</a:t>
            </a:r>
            <a:endParaRPr lang="ru-RU" sz="4800" b="1" dirty="0"/>
          </a:p>
        </p:txBody>
      </p:sp>
      <p:pic>
        <p:nvPicPr>
          <p:cNvPr id="4" name="Comptines_et_chansons_pour_enfants____lettre_M-chanson___Learn_French_-_Alphabet_Minuscu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577" y="1794206"/>
            <a:ext cx="8780532" cy="49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025" t="46765" r="17327" b="8497"/>
          <a:stretch/>
        </p:blipFill>
        <p:spPr>
          <a:xfrm>
            <a:off x="481264" y="1514224"/>
            <a:ext cx="10961914" cy="32725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81264" y="188661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Faisons des activites...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1264" y="4989095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</a:t>
            </a:r>
            <a:r>
              <a:rPr lang="en-US" sz="3200" b="1" dirty="0" err="1" smtClean="0">
                <a:solidFill>
                  <a:srgbClr val="0070C0"/>
                </a:solidFill>
              </a:rPr>
              <a:t>karat</a:t>
            </a:r>
            <a:r>
              <a:rPr lang="en-US" sz="3200" b="1" dirty="0" err="1">
                <a:solidFill>
                  <a:srgbClr val="0070C0"/>
                </a:solidFill>
              </a:rPr>
              <a:t>é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6316" y="4989095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</a:t>
            </a:r>
            <a:r>
              <a:rPr lang="en-US" sz="3200" b="1" dirty="0" err="1" smtClean="0">
                <a:solidFill>
                  <a:srgbClr val="0070C0"/>
                </a:solidFill>
              </a:rPr>
              <a:t>soleil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368" y="4989094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</a:t>
            </a:r>
            <a:r>
              <a:rPr lang="en-US" sz="3200" b="1" dirty="0" err="1" smtClean="0">
                <a:solidFill>
                  <a:srgbClr val="0070C0"/>
                </a:solidFill>
              </a:rPr>
              <a:t>képi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2779" y="4989094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kaki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8757" y="4989094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ski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48272" y="4989094"/>
            <a:ext cx="192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e </a:t>
            </a:r>
            <a:r>
              <a:rPr lang="en-US" sz="3200" b="1" dirty="0" err="1" smtClean="0">
                <a:solidFill>
                  <a:srgbClr val="0070C0"/>
                </a:solidFill>
              </a:rPr>
              <a:t>loup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7" y="5643945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23" y="5643945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91" y="5692071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18" y="5643945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57137" y="2101516"/>
            <a:ext cx="2069431" cy="3368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7" y="5796345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7" y="565665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Bonne réponse | Wiki | (G)I-DLE FRANCE Am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07" y="5809053"/>
            <a:ext cx="1256130" cy="9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81264" y="188661"/>
            <a:ext cx="10961914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 smtClean="0"/>
              <a:t>   </a:t>
            </a:r>
            <a:r>
              <a:rPr lang="fr-FR" sz="4800" b="1" dirty="0" smtClean="0"/>
              <a:t>Un peu de grammaire...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993" t="16097" r="29624" b="41686"/>
          <a:stretch/>
        </p:blipFill>
        <p:spPr>
          <a:xfrm>
            <a:off x="827228" y="1828800"/>
            <a:ext cx="10269986" cy="41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Apprenons</a:t>
            </a:r>
            <a:r>
              <a:rPr lang="en-US" dirty="0" smtClean="0"/>
              <a:t> les mots avec les </a:t>
            </a:r>
            <a:r>
              <a:rPr lang="en-US" dirty="0" err="1" smtClean="0"/>
              <a:t>lettres</a:t>
            </a:r>
            <a:r>
              <a:rPr lang="en-US" dirty="0" smtClean="0"/>
              <a:t> B,P,T,D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31" t="52411" r="32149" b="22610"/>
          <a:stretch/>
        </p:blipFill>
        <p:spPr>
          <a:xfrm>
            <a:off x="1155941" y="1811547"/>
            <a:ext cx="10541478" cy="19668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5283" y="3899229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balle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9027" y="3899228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poule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5555" y="3899228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tableau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25087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banane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8831" y="3899227"/>
            <a:ext cx="1190445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dix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92575" y="3899227"/>
            <a:ext cx="1535500" cy="79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chapeau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2875" y="289847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09027" y="2294626"/>
            <a:ext cx="1052422" cy="1207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oule dessin images vectorielles, Poule dessin vecteurs libres de droits |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56" y="2173766"/>
            <a:ext cx="1466491" cy="13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108</Words>
  <Application>Microsoft Office PowerPoint</Application>
  <PresentationFormat>Широкоэкранный</PresentationFormat>
  <Paragraphs>34</Paragraphs>
  <Slides>10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Unité 1. Leçon 5. Thème: Les lettres É, Ê, È.</vt:lpstr>
      <vt:lpstr>   Devoir à la maison:</vt:lpstr>
      <vt:lpstr>1. Apprends à écrire et à prononcer les lettres! 2. Repasse sur les lettres pour t’apprendre à écrire. </vt:lpstr>
      <vt:lpstr>   Prononçons ensemble...</vt:lpstr>
      <vt:lpstr>   Ecoutez et chantez...</vt:lpstr>
      <vt:lpstr>   Faisons des activites...</vt:lpstr>
      <vt:lpstr>   Un peu de grammaire...</vt:lpstr>
      <vt:lpstr>Apprenons les mots avec les lettres B,P,T,D</vt:lpstr>
      <vt:lpstr>   Devoir à la maison: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 1</cp:lastModifiedBy>
  <cp:revision>85</cp:revision>
  <dcterms:created xsi:type="dcterms:W3CDTF">2021-08-27T10:38:58Z</dcterms:created>
  <dcterms:modified xsi:type="dcterms:W3CDTF">2021-09-08T16:06:11Z</dcterms:modified>
</cp:coreProperties>
</file>