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70" r:id="rId6"/>
    <p:sldId id="266" r:id="rId7"/>
    <p:sldId id="267" r:id="rId8"/>
    <p:sldId id="268" r:id="rId9"/>
    <p:sldId id="269" r:id="rId10"/>
    <p:sldId id="261" r:id="rId11"/>
    <p:sldId id="263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8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BA277-EFF0-42C9-86C6-2C3384AD6DE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2536-F595-4764-9D22-90545A95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0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2536-F595-4764-9D22-90545A9577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0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8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6FC0-AA71-4FF7-BC4F-276AFAB6A3F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47663"/>
            <a:ext cx="91154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Prononçons ensemble...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586" t="71107" r="57398" b="16612"/>
          <a:stretch/>
        </p:blipFill>
        <p:spPr>
          <a:xfrm>
            <a:off x="696125" y="2085473"/>
            <a:ext cx="10657675" cy="21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Apprenons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les mots avec les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lettres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E, I, Y, Z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500" y="5773890"/>
            <a:ext cx="277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 smtClean="0">
                <a:solidFill>
                  <a:srgbClr val="0070C0"/>
                </a:solidFill>
              </a:rPr>
              <a:t> </a:t>
            </a:r>
            <a:r>
              <a:rPr lang="fr-FR" sz="4400" i="1" dirty="0" smtClean="0">
                <a:solidFill>
                  <a:srgbClr val="0070C0"/>
                </a:solidFill>
              </a:rPr>
              <a:t>une r</a:t>
            </a:r>
            <a:r>
              <a:rPr lang="fr-FR" sz="4400" i="1" dirty="0" smtClean="0">
                <a:solidFill>
                  <a:srgbClr val="FF0000"/>
                </a:solidFill>
              </a:rPr>
              <a:t>o</a:t>
            </a:r>
            <a:r>
              <a:rPr lang="fr-FR" sz="4400" i="1" dirty="0" smtClean="0">
                <a:solidFill>
                  <a:srgbClr val="0070C0"/>
                </a:solidFill>
              </a:rPr>
              <a:t>b</a:t>
            </a:r>
            <a:r>
              <a:rPr lang="fr-FR" sz="4400" i="1" dirty="0" smtClean="0">
                <a:solidFill>
                  <a:srgbClr val="FF0000"/>
                </a:solidFill>
              </a:rPr>
              <a:t>e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61" y="5773890"/>
            <a:ext cx="221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 Z</a:t>
            </a:r>
            <a:r>
              <a:rPr lang="fr-FR" sz="4800" i="1" dirty="0" smtClean="0">
                <a:solidFill>
                  <a:srgbClr val="FF0000"/>
                </a:solidFill>
              </a:rPr>
              <a:t>oo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3796" y="5731780"/>
            <a:ext cx="261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 y</a:t>
            </a:r>
            <a:r>
              <a:rPr lang="fr-FR" sz="4800" i="1" dirty="0" smtClean="0">
                <a:solidFill>
                  <a:srgbClr val="FF0000"/>
                </a:solidFill>
              </a:rPr>
              <a:t>o</a:t>
            </a:r>
            <a:r>
              <a:rPr lang="fr-FR" sz="4800" i="1" dirty="0" smtClean="0">
                <a:solidFill>
                  <a:srgbClr val="0070C0"/>
                </a:solidFill>
              </a:rPr>
              <a:t>y</a:t>
            </a:r>
            <a:r>
              <a:rPr lang="fr-FR" sz="4800" i="1" dirty="0" smtClean="0">
                <a:solidFill>
                  <a:srgbClr val="FF0000"/>
                </a:solidFill>
              </a:rPr>
              <a:t>o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8786" y="5607373"/>
            <a:ext cx="164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 smtClean="0">
                <a:solidFill>
                  <a:srgbClr val="FF0000"/>
                </a:solidFill>
              </a:rPr>
              <a:t>A</a:t>
            </a:r>
            <a:r>
              <a:rPr lang="fr-FR" sz="4800" i="1" dirty="0" smtClean="0">
                <a:solidFill>
                  <a:srgbClr val="0070C0"/>
                </a:solidFill>
              </a:rPr>
              <a:t>z</a:t>
            </a:r>
            <a:r>
              <a:rPr lang="fr-FR" sz="4800" i="1" dirty="0" smtClean="0">
                <a:solidFill>
                  <a:srgbClr val="FF0000"/>
                </a:solidFill>
              </a:rPr>
              <a:t>i</a:t>
            </a:r>
            <a:r>
              <a:rPr lang="fr-FR" sz="4800" i="1" dirty="0" smtClean="0">
                <a:solidFill>
                  <a:srgbClr val="0070C0"/>
                </a:solidFill>
              </a:rPr>
              <a:t>z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Sunny Fashion Robe Fille Neige Blanc Princesse Dessin animé Sirène Partie  Costume Balle 3-14 ans Robe jaune - Cdiscount Prêt-à-Po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5" y="2293681"/>
            <a:ext cx="2877216" cy="28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o Ou Caricature De Dessin Animé De Zoo. Ouvrir Les Animaux Sauvages Du Zoo  Et Les Visiteurs | Vecteur Gratu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81" y="2293681"/>
            <a:ext cx="3618118" cy="27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Yoyo Vectoriels et illustrations libres de droits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27" y="2293681"/>
            <a:ext cx="2668588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s Garcon Dessin Anime | Vecteurs, photos et PSD gratuit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2552" r="17440" b="10712"/>
          <a:stretch/>
        </p:blipFill>
        <p:spPr bwMode="auto">
          <a:xfrm>
            <a:off x="9706471" y="2293681"/>
            <a:ext cx="2006621" cy="27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Devoir à la maison: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>
                <a:solidFill>
                  <a:srgbClr val="0070C0"/>
                </a:solidFill>
              </a:rPr>
              <a:t>les </a:t>
            </a:r>
            <a:r>
              <a:rPr lang="en-US" sz="6600" dirty="0" err="1" smtClean="0">
                <a:solidFill>
                  <a:srgbClr val="0070C0"/>
                </a:solidFill>
              </a:rPr>
              <a:t>voyelles</a:t>
            </a:r>
            <a:r>
              <a:rPr lang="en-US" sz="6600" dirty="0" smtClean="0">
                <a:solidFill>
                  <a:srgbClr val="0070C0"/>
                </a:solidFill>
              </a:rPr>
              <a:t> de </a:t>
            </a:r>
            <a:r>
              <a:rPr lang="en-US" sz="6600" dirty="0" err="1" smtClean="0">
                <a:solidFill>
                  <a:srgbClr val="0070C0"/>
                </a:solidFill>
              </a:rPr>
              <a:t>l’alphabet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français</a:t>
            </a:r>
            <a:endParaRPr lang="en-US" sz="6600" dirty="0" smtClean="0">
              <a:solidFill>
                <a:srgbClr val="0070C0"/>
              </a:solidFill>
            </a:endParaRPr>
          </a:p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les mots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nouveaux.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Écolier Garçon À Faire Ses Devoirs Vecteurs libres de droits et plus  d'images vectorielles de Apprent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27" y="2735012"/>
            <a:ext cx="3678488" cy="38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95004"/>
            <a:ext cx="11720945" cy="147693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2.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E, I, Y, Z.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7"/>
            <a:ext cx="12100956" cy="56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" y="157307"/>
            <a:ext cx="1177636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Répétons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l’alphabet français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L&amp;#39;alphabet françai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69" y="1482870"/>
            <a:ext cx="9126970" cy="51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уга 6"/>
          <p:cNvSpPr/>
          <p:nvPr/>
        </p:nvSpPr>
        <p:spPr>
          <a:xfrm>
            <a:off x="1731818" y="161345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731818" y="4146595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9434945" y="408692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555672" y="4146595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75120"/>
            <a:ext cx="11744695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chemeClr val="accent2">
                    <a:lumMod val="75000"/>
                  </a:schemeClr>
                </a:solidFill>
              </a:rPr>
              <a:t> Apprendre à pronocer et à écrire les lettres.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1635269"/>
            <a:ext cx="9684328" cy="4769489"/>
          </a:xfrm>
        </p:spPr>
        <p:txBody>
          <a:bodyPr>
            <a:normAutofit/>
          </a:bodyPr>
          <a:lstStyle/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Ee               Y y</a:t>
            </a:r>
          </a:p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I i                Z z</a:t>
            </a:r>
            <a:endParaRPr lang="ru-RU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4" y="124493"/>
            <a:ext cx="11625943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Ecoute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chante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la chanson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avec les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voyelles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I'alphabet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fran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videoplayback (3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5774" y="1808580"/>
            <a:ext cx="8281904" cy="46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aire le E chapeau majuscule et minuscule - Ê, ê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4391" r="4301"/>
          <a:stretch/>
        </p:blipFill>
        <p:spPr bwMode="auto">
          <a:xfrm>
            <a:off x="4051361" y="3946358"/>
            <a:ext cx="2648406" cy="14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7032" y="3946358"/>
            <a:ext cx="770021" cy="320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6424" t="36678" r="25711" b="35033"/>
          <a:stretch/>
        </p:blipFill>
        <p:spPr>
          <a:xfrm>
            <a:off x="7187593" y="3866308"/>
            <a:ext cx="2671011" cy="15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Ɪ - Wikiw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2"/>
          <a:stretch/>
        </p:blipFill>
        <p:spPr bwMode="auto">
          <a:xfrm>
            <a:off x="4221026" y="3478880"/>
            <a:ext cx="2170530" cy="23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7657" t="36897" r="28670" b="35032"/>
          <a:stretch/>
        </p:blipFill>
        <p:spPr>
          <a:xfrm>
            <a:off x="7397497" y="3682012"/>
            <a:ext cx="2500484" cy="16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6548" t="35362" r="28053" b="32840"/>
          <a:stretch/>
        </p:blipFill>
        <p:spPr>
          <a:xfrm>
            <a:off x="7238999" y="3657754"/>
            <a:ext cx="2739189" cy="1716351"/>
          </a:xfrm>
          <a:prstGeom prst="rect">
            <a:avLst/>
          </a:prstGeom>
        </p:spPr>
      </p:pic>
      <p:pic>
        <p:nvPicPr>
          <p:cNvPr id="3078" name="Picture 6" descr="Y (lettre) - Wikiw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4"/>
          <a:stretch/>
        </p:blipFill>
        <p:spPr bwMode="auto">
          <a:xfrm>
            <a:off x="3685309" y="3627676"/>
            <a:ext cx="3196754" cy="21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2232" t="36678" r="27437" b="33717"/>
          <a:stretch/>
        </p:blipFill>
        <p:spPr>
          <a:xfrm>
            <a:off x="7228623" y="3598981"/>
            <a:ext cx="2951748" cy="1619862"/>
          </a:xfrm>
          <a:prstGeom prst="rect">
            <a:avLst/>
          </a:prstGeom>
        </p:spPr>
      </p:pic>
      <p:pic>
        <p:nvPicPr>
          <p:cNvPr id="4098" name="Picture 2" descr="feuille de calcul de traçage alphabet avec lettre z et z 1846590 -  Telecharger Vectoriel Gratuit, Clipart Graphique, Vecteur Dessins et  Pictogramme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10274" r="43436" b="64126"/>
          <a:stretch/>
        </p:blipFill>
        <p:spPr bwMode="auto">
          <a:xfrm>
            <a:off x="4148343" y="3598981"/>
            <a:ext cx="2454442" cy="17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105</Words>
  <Application>Microsoft Office PowerPoint</Application>
  <PresentationFormat>Широкоэкранный</PresentationFormat>
  <Paragraphs>37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Unité 1. Leçon 2. Thème: Les lettres E, I, Y, Z.</vt:lpstr>
      <vt:lpstr>Répétons l’alphabet français</vt:lpstr>
      <vt:lpstr> Apprendre à pronocer et à écrire les lettres.</vt:lpstr>
      <vt:lpstr> Ecoute  et chante la chanson avec les voyelles de I'alphabet français. </vt:lpstr>
      <vt:lpstr>L’alphabet  a 4 formes d’écriture:</vt:lpstr>
      <vt:lpstr>L’alphabet  a 4 formes d’écriture:</vt:lpstr>
      <vt:lpstr>L’alphabet  a 4 formes d’écriture:</vt:lpstr>
      <vt:lpstr>L’alphabet  a 4 formes d’écriture:</vt:lpstr>
      <vt:lpstr>   Prononçons ensemble...</vt:lpstr>
      <vt:lpstr>Apprenons les mots avec les lettres E, I, Y, Z</vt:lpstr>
      <vt:lpstr>   Devoir à la maison: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kamron</cp:lastModifiedBy>
  <cp:revision>36</cp:revision>
  <dcterms:created xsi:type="dcterms:W3CDTF">2021-08-27T10:38:58Z</dcterms:created>
  <dcterms:modified xsi:type="dcterms:W3CDTF">2021-08-31T08:37:43Z</dcterms:modified>
</cp:coreProperties>
</file>