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2" r:id="rId4"/>
    <p:sldId id="274" r:id="rId5"/>
    <p:sldId id="258" r:id="rId6"/>
    <p:sldId id="269" r:id="rId7"/>
    <p:sldId id="260" r:id="rId8"/>
    <p:sldId id="265" r:id="rId9"/>
    <p:sldId id="267" r:id="rId10"/>
    <p:sldId id="273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1. Leçon </a:t>
            </a:r>
            <a:r>
              <a:rPr lang="uz-Latn-UZ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de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>
              <a:buNone/>
            </a:pPr>
            <a:endParaRPr lang="kk-KZ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3902" y="2214554"/>
            <a:ext cx="93583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Marc</a:t>
            </a:r>
            <a:r>
              <a:rPr lang="en-US" sz="2800" dirty="0" smtClean="0"/>
              <a:t> </a:t>
            </a:r>
            <a:r>
              <a:rPr lang="en-US" sz="2800" dirty="0" err="1" smtClean="0"/>
              <a:t>porte</a:t>
            </a:r>
            <a:r>
              <a:rPr lang="en-US" sz="2800" dirty="0" smtClean="0"/>
              <a:t> un pull.    		</a:t>
            </a:r>
            <a:r>
              <a:rPr lang="en-US" sz="2800" dirty="0" smtClean="0">
                <a:solidFill>
                  <a:srgbClr val="FF0000"/>
                </a:solidFill>
              </a:rPr>
              <a:t>Qui </a:t>
            </a:r>
            <a:r>
              <a:rPr lang="en-US" sz="2800" dirty="0" err="1" smtClean="0">
                <a:solidFill>
                  <a:schemeClr val="tx2"/>
                </a:solidFill>
              </a:rPr>
              <a:t>porte</a:t>
            </a:r>
            <a:r>
              <a:rPr lang="en-US" sz="2800" dirty="0" smtClean="0">
                <a:solidFill>
                  <a:schemeClr val="tx2"/>
                </a:solidFill>
              </a:rPr>
              <a:t> un pull?</a:t>
            </a:r>
          </a:p>
          <a:p>
            <a:endParaRPr lang="en-US" sz="2800" dirty="0" smtClean="0"/>
          </a:p>
          <a:p>
            <a:r>
              <a:rPr lang="en-US" sz="2800" u="sng" dirty="0" smtClean="0">
                <a:solidFill>
                  <a:srgbClr val="FF0000"/>
                </a:solidFill>
              </a:rPr>
              <a:t>Emma</a:t>
            </a:r>
            <a:r>
              <a:rPr lang="en-US" sz="2800" dirty="0" smtClean="0"/>
              <a:t> </a:t>
            </a:r>
            <a:r>
              <a:rPr lang="en-US" sz="2800" dirty="0" err="1" smtClean="0"/>
              <a:t>dessine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balle</a:t>
            </a:r>
            <a:r>
              <a:rPr lang="en-US" sz="2800" dirty="0" smtClean="0"/>
              <a:t>.      </a:t>
            </a:r>
            <a:r>
              <a:rPr lang="en-US" sz="2800" dirty="0" smtClean="0">
                <a:solidFill>
                  <a:srgbClr val="FF0000"/>
                </a:solidFill>
              </a:rPr>
              <a:t>Qui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dessine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une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balle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Anvar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professeur</a:t>
            </a:r>
            <a:r>
              <a:rPr lang="en-US" sz="2800" dirty="0" smtClean="0"/>
              <a:t>.             </a:t>
            </a:r>
            <a:r>
              <a:rPr lang="en-US" sz="2800" dirty="0" smtClean="0">
                <a:solidFill>
                  <a:srgbClr val="FF0000"/>
                </a:solidFill>
              </a:rPr>
              <a:t>Qui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est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professeur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kk-KZ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2000240"/>
            <a:ext cx="10972800" cy="1143000"/>
          </a:xfrm>
        </p:spPr>
        <p:txBody>
          <a:bodyPr/>
          <a:lstStyle/>
          <a:p>
            <a:endParaRPr lang="kk-KZ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12" y="0"/>
            <a:ext cx="10972800" cy="6286544"/>
          </a:xfrm>
        </p:spPr>
        <p:txBody>
          <a:bodyPr/>
          <a:lstStyle/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lettres </a:t>
            </a:r>
            <a:r>
              <a:rPr lang="fr-FR" sz="3600" b="1" dirty="0" smtClean="0">
                <a:solidFill>
                  <a:schemeClr val="accent2"/>
                </a:solidFill>
                <a:latin typeface="Academy Engraved LET" pitchFamily="2" charset="0"/>
                <a:cs typeface="Arial" panose="020B0604020202020204" pitchFamily="34" charset="0"/>
              </a:rPr>
              <a:t>A,O,U,R, </a:t>
            </a:r>
            <a:r>
              <a:rPr lang="en-US" sz="3600" b="1" dirty="0" smtClean="0">
                <a:solidFill>
                  <a:schemeClr val="accent2"/>
                </a:solidFill>
                <a:latin typeface="Academy Engraved LET" pitchFamily="2" charset="0"/>
              </a:rPr>
              <a:t>E, I, Y, Z</a:t>
            </a:r>
            <a:endParaRPr lang="fr-FR" sz="3600" b="1" dirty="0" smtClean="0">
              <a:solidFill>
                <a:schemeClr val="accent2"/>
              </a:solidFill>
              <a:latin typeface="Academy Engraved LET" pitchFamily="2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Associez les mots avec les images</a:t>
            </a:r>
          </a:p>
        </p:txBody>
      </p:sp>
      <p:pic>
        <p:nvPicPr>
          <p:cNvPr id="16" name="Picture 4" descr="Dessin Animé Oiseau Ara Clip Art Libres De Droits , Vecteurs Et  Illustration. Image 13393587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3214686"/>
            <a:ext cx="1957868" cy="162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3 017 Rue Illustrations - Getty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50" y="3286124"/>
            <a:ext cx="1785950" cy="15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cône de la médaille d&amp;#39;or, dessin - vecteur stock | Crushpix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3740" r="16378"/>
          <a:stretch/>
        </p:blipFill>
        <p:spPr bwMode="auto">
          <a:xfrm>
            <a:off x="6310314" y="3357562"/>
            <a:ext cx="1727719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unny Fashion Robe Fille Neige Blanc Princesse Dessin animé Sirène Partie  Costume Balle 3-14 ans Robe jaune - Cdiscount Prêt-à-Por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0" y="3286124"/>
            <a:ext cx="1613761" cy="16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Zoo Ou Caricature De Dessin Animé De Zoo. Ouvrir Les Animaux Sauvages Du Zoo  Et Les Visiteurs | Vecteur Gratu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66" y="3357562"/>
            <a:ext cx="1815263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Yoyo Vectoriels et illustrations libres de droits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78" y="3286124"/>
            <a:ext cx="1536799" cy="15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75579" y="5143512"/>
            <a:ext cx="174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</a:rPr>
              <a:t>u</a:t>
            </a:r>
            <a:r>
              <a:rPr lang="fr-FR" sz="3600" i="1" dirty="0" smtClean="0">
                <a:solidFill>
                  <a:srgbClr val="0070C0"/>
                </a:solidFill>
              </a:rPr>
              <a:t>n</a:t>
            </a:r>
            <a:r>
              <a:rPr lang="fr-FR" sz="3600" i="1" dirty="0" smtClean="0">
                <a:solidFill>
                  <a:srgbClr val="FF0000"/>
                </a:solidFill>
              </a:rPr>
              <a:t>e</a:t>
            </a:r>
            <a:r>
              <a:rPr lang="fr-FR" sz="3600" i="1" dirty="0" smtClean="0">
                <a:solidFill>
                  <a:srgbClr val="0070C0"/>
                </a:solidFill>
              </a:rPr>
              <a:t> r</a:t>
            </a:r>
            <a:r>
              <a:rPr lang="fr-FR" sz="3600" i="1" dirty="0" smtClean="0">
                <a:solidFill>
                  <a:srgbClr val="FF0000"/>
                </a:solidFill>
              </a:rPr>
              <a:t>ue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85318" y="521495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0070C0"/>
                </a:solidFill>
              </a:rPr>
              <a:t>l’</a:t>
            </a:r>
            <a:r>
              <a:rPr lang="fr-FR" sz="3600" i="1" dirty="0" smtClean="0">
                <a:solidFill>
                  <a:srgbClr val="FF0000"/>
                </a:solidFill>
              </a:rPr>
              <a:t>o</a:t>
            </a:r>
            <a:r>
              <a:rPr lang="fr-FR" sz="3600" i="1" dirty="0" smtClean="0">
                <a:solidFill>
                  <a:srgbClr val="0070C0"/>
                </a:solidFill>
              </a:rPr>
              <a:t>r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54277" y="5072074"/>
            <a:ext cx="1492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</a:rPr>
              <a:t>u</a:t>
            </a:r>
            <a:r>
              <a:rPr lang="fr-FR" sz="3600" i="1" dirty="0" smtClean="0">
                <a:solidFill>
                  <a:srgbClr val="0070C0"/>
                </a:solidFill>
              </a:rPr>
              <a:t>n</a:t>
            </a:r>
            <a:r>
              <a:rPr lang="fr-FR" sz="3600" i="1" dirty="0" smtClean="0">
                <a:solidFill>
                  <a:srgbClr val="FF0000"/>
                </a:solidFill>
              </a:rPr>
              <a:t> a</a:t>
            </a:r>
            <a:r>
              <a:rPr lang="fr-FR" sz="3600" i="1" dirty="0" smtClean="0">
                <a:solidFill>
                  <a:srgbClr val="0070C0"/>
                </a:solidFill>
              </a:rPr>
              <a:t>r</a:t>
            </a:r>
            <a:r>
              <a:rPr lang="fr-FR" sz="3600" i="1" dirty="0" smtClean="0">
                <a:solidFill>
                  <a:srgbClr val="FF0000"/>
                </a:solidFill>
              </a:rPr>
              <a:t>a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0050" y="5143512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i="1" dirty="0" smtClean="0">
                <a:solidFill>
                  <a:srgbClr val="0070C0"/>
                </a:solidFill>
              </a:rPr>
              <a:t>une r</a:t>
            </a:r>
            <a:r>
              <a:rPr lang="fr-FR" sz="3600" i="1" dirty="0" smtClean="0">
                <a:solidFill>
                  <a:srgbClr val="FF0000"/>
                </a:solidFill>
              </a:rPr>
              <a:t>o</a:t>
            </a:r>
            <a:r>
              <a:rPr lang="fr-FR" sz="3600" i="1" dirty="0" smtClean="0">
                <a:solidFill>
                  <a:srgbClr val="0070C0"/>
                </a:solidFill>
              </a:rPr>
              <a:t>b</a:t>
            </a:r>
            <a:r>
              <a:rPr lang="fr-FR" sz="3600" i="1" dirty="0" smtClean="0">
                <a:solidFill>
                  <a:srgbClr val="FF0000"/>
                </a:solidFill>
              </a:rPr>
              <a:t>e</a:t>
            </a:r>
            <a:endParaRPr lang="kk-KZ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79869" y="5072074"/>
            <a:ext cx="1620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</a:rPr>
              <a:t>u</a:t>
            </a:r>
            <a:r>
              <a:rPr lang="fr-FR" sz="3600" i="1" dirty="0" smtClean="0">
                <a:solidFill>
                  <a:srgbClr val="0070C0"/>
                </a:solidFill>
              </a:rPr>
              <a:t>n Z</a:t>
            </a:r>
            <a:r>
              <a:rPr lang="fr-FR" sz="3600" i="1" dirty="0" smtClean="0">
                <a:solidFill>
                  <a:srgbClr val="FF0000"/>
                </a:solidFill>
              </a:rPr>
              <a:t>oo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25090" y="5214950"/>
            <a:ext cx="1800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</a:rPr>
              <a:t>u</a:t>
            </a:r>
            <a:r>
              <a:rPr lang="fr-FR" sz="3600" i="1" dirty="0" smtClean="0">
                <a:solidFill>
                  <a:srgbClr val="0070C0"/>
                </a:solidFill>
              </a:rPr>
              <a:t>n y</a:t>
            </a:r>
            <a:r>
              <a:rPr lang="fr-FR" sz="3600" i="1" dirty="0" smtClean="0">
                <a:solidFill>
                  <a:srgbClr val="FF0000"/>
                </a:solidFill>
              </a:rPr>
              <a:t>o</a:t>
            </a:r>
            <a:r>
              <a:rPr lang="fr-FR" sz="3600" i="1" dirty="0" smtClean="0">
                <a:solidFill>
                  <a:srgbClr val="0070C0"/>
                </a:solidFill>
              </a:rPr>
              <a:t>y</a:t>
            </a:r>
            <a:r>
              <a:rPr lang="fr-FR" sz="3600" i="1" dirty="0" smtClean="0">
                <a:solidFill>
                  <a:srgbClr val="FF0000"/>
                </a:solidFill>
              </a:rPr>
              <a:t>o</a:t>
            </a:r>
            <a:endParaRPr lang="ru-RU" sz="3600" i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38282" y="4572008"/>
            <a:ext cx="1357322" cy="857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2" idx="3"/>
          </p:cNvCxnSpPr>
          <p:nvPr/>
        </p:nvCxnSpPr>
        <p:spPr>
          <a:xfrm flipV="1">
            <a:off x="2024777" y="4500570"/>
            <a:ext cx="3071091" cy="9661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67570" y="4357694"/>
            <a:ext cx="1857388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9167834" y="4429132"/>
            <a:ext cx="1071570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7596198" y="4643446"/>
            <a:ext cx="2714644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738546" y="4714884"/>
            <a:ext cx="1071570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Completez les mots. (p, b, l, k, n, t)</a:t>
            </a:r>
          </a:p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n</a:t>
            </a:r>
            <a:r>
              <a:rPr lang="fr-FR" i="1" dirty="0" smtClean="0">
                <a:solidFill>
                  <a:srgbClr val="FF0000"/>
                </a:solidFill>
              </a:rPr>
              <a:t>e </a:t>
            </a:r>
            <a:r>
              <a:rPr lang="fr-FR" i="1" dirty="0" smtClean="0">
                <a:solidFill>
                  <a:srgbClr val="0070C0"/>
                </a:solidFill>
              </a:rPr>
              <a:t> __</a:t>
            </a:r>
            <a:r>
              <a:rPr lang="fr-FR" i="1" dirty="0" smtClean="0">
                <a:solidFill>
                  <a:srgbClr val="FF0000"/>
                </a:solidFill>
              </a:rPr>
              <a:t>une		u</a:t>
            </a:r>
            <a:r>
              <a:rPr lang="fr-FR" i="1" dirty="0" smtClean="0">
                <a:solidFill>
                  <a:srgbClr val="0070C0"/>
                </a:solidFill>
              </a:rPr>
              <a:t>n 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0070C0"/>
                </a:solidFill>
              </a:rPr>
              <a:t>__</a:t>
            </a:r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ll   	  </a:t>
            </a:r>
            <a:r>
              <a:rPr lang="en-US" dirty="0" smtClean="0"/>
              <a:t>le </a:t>
            </a:r>
            <a:r>
              <a:rPr lang="en-US" dirty="0" err="1" smtClean="0"/>
              <a:t>cha__eau</a:t>
            </a:r>
            <a:r>
              <a:rPr lang="en-US" dirty="0" smtClean="0"/>
              <a:t>           la __</a:t>
            </a:r>
            <a:r>
              <a:rPr lang="en-US" dirty="0" err="1" smtClean="0"/>
              <a:t>oule</a:t>
            </a:r>
            <a:endParaRPr lang="fr-FR" i="1" dirty="0" smtClean="0">
              <a:solidFill>
                <a:srgbClr val="FF0000"/>
              </a:solidFill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n  </a:t>
            </a:r>
            <a:r>
              <a:rPr lang="fr-FR" i="1" dirty="0" smtClean="0">
                <a:solidFill>
                  <a:srgbClr val="FF0000"/>
                </a:solidFill>
              </a:rPr>
              <a:t>__ama		u</a:t>
            </a:r>
            <a:r>
              <a:rPr lang="fr-FR" i="1" dirty="0" smtClean="0">
                <a:solidFill>
                  <a:srgbClr val="0070C0"/>
                </a:solidFill>
              </a:rPr>
              <a:t>n  __e</a:t>
            </a:r>
            <a:r>
              <a:rPr lang="fr-FR" i="1" dirty="0" smtClean="0">
                <a:solidFill>
                  <a:srgbClr val="FF0000"/>
                </a:solidFill>
              </a:rPr>
              <a:t>z       </a:t>
            </a:r>
            <a:r>
              <a:rPr lang="en-US" dirty="0" smtClean="0"/>
              <a:t>le __</a:t>
            </a:r>
            <a:r>
              <a:rPr lang="en-US" dirty="0" err="1" smtClean="0"/>
              <a:t>ableau</a:t>
            </a:r>
            <a:r>
              <a:rPr lang="en-US" dirty="0" smtClean="0"/>
              <a:t>            le __all</a:t>
            </a:r>
            <a:r>
              <a:rPr lang="ru-RU" dirty="0" smtClean="0"/>
              <a:t>о</a:t>
            </a:r>
            <a:r>
              <a:rPr lang="en-US" dirty="0" smtClean="0"/>
              <a:t>n      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n  __</a:t>
            </a:r>
            <a:r>
              <a:rPr lang="fr-FR" i="1" dirty="0" smtClean="0">
                <a:solidFill>
                  <a:srgbClr val="FF0000"/>
                </a:solidFill>
              </a:rPr>
              <a:t>i</a:t>
            </a:r>
            <a:r>
              <a:rPr lang="fr-FR" i="1" dirty="0" smtClean="0">
                <a:solidFill>
                  <a:srgbClr val="0070C0"/>
                </a:solidFill>
              </a:rPr>
              <a:t>m</a:t>
            </a:r>
            <a:r>
              <a:rPr lang="fr-FR" i="1" dirty="0" smtClean="0">
                <a:solidFill>
                  <a:srgbClr val="FF0000"/>
                </a:solidFill>
              </a:rPr>
              <a:t>ono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endParaRPr lang="kk-KZ" dirty="0" smtClean="0"/>
          </a:p>
          <a:p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Completez les mots. (p, b, l, k, n, t)</a:t>
            </a:r>
          </a:p>
          <a:p>
            <a:endParaRPr lang="fr-FR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smtClean="0">
                <a:solidFill>
                  <a:srgbClr val="FF0000"/>
                </a:solidFill>
              </a:rPr>
              <a:t>u</a:t>
            </a:r>
            <a:r>
              <a:rPr lang="fr-FR" i="1" smtClean="0">
                <a:solidFill>
                  <a:srgbClr val="0070C0"/>
                </a:solidFill>
              </a:rPr>
              <a:t>n</a:t>
            </a:r>
            <a:r>
              <a:rPr lang="fr-FR" i="1" smtClean="0">
                <a:solidFill>
                  <a:srgbClr val="FF0000"/>
                </a:solidFill>
              </a:rPr>
              <a:t>e </a:t>
            </a:r>
            <a:r>
              <a:rPr lang="fr-FR" i="1" smtClean="0">
                <a:solidFill>
                  <a:srgbClr val="0070C0"/>
                </a:solidFill>
              </a:rPr>
              <a:t> </a:t>
            </a:r>
            <a:r>
              <a:rPr lang="fr-FR" i="1" smtClean="0">
                <a:solidFill>
                  <a:srgbClr val="0070C0"/>
                </a:solidFill>
              </a:rPr>
              <a:t>l'</a:t>
            </a:r>
            <a:r>
              <a:rPr lang="fr-FR" i="1" smtClean="0">
                <a:solidFill>
                  <a:srgbClr val="FF0000"/>
                </a:solidFill>
              </a:rPr>
              <a:t>une</a:t>
            </a:r>
            <a:r>
              <a:rPr lang="fr-FR" i="1" dirty="0" smtClean="0">
                <a:solidFill>
                  <a:srgbClr val="FF0000"/>
                </a:solidFill>
              </a:rPr>
              <a:t>		u</a:t>
            </a:r>
            <a:r>
              <a:rPr lang="fr-FR" i="1" dirty="0" smtClean="0">
                <a:solidFill>
                  <a:srgbClr val="0070C0"/>
                </a:solidFill>
              </a:rPr>
              <a:t>n 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>
                <a:solidFill>
                  <a:srgbClr val="0070C0"/>
                </a:solidFill>
              </a:rPr>
              <a:t>__</a:t>
            </a:r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ll   	  </a:t>
            </a:r>
            <a:r>
              <a:rPr lang="en-US" dirty="0" smtClean="0"/>
              <a:t>le </a:t>
            </a:r>
            <a:r>
              <a:rPr lang="en-US" dirty="0" err="1" smtClean="0"/>
              <a:t>cha__eau</a:t>
            </a:r>
            <a:r>
              <a:rPr lang="en-US" dirty="0" smtClean="0"/>
              <a:t>           la __</a:t>
            </a:r>
            <a:r>
              <a:rPr lang="en-US" dirty="0" err="1" smtClean="0"/>
              <a:t>oule</a:t>
            </a:r>
            <a:endParaRPr lang="fr-FR" i="1" dirty="0" smtClean="0">
              <a:solidFill>
                <a:srgbClr val="FF0000"/>
              </a:solidFill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n  </a:t>
            </a:r>
            <a:r>
              <a:rPr lang="fr-FR" i="1" dirty="0" smtClean="0">
                <a:solidFill>
                  <a:srgbClr val="FF0000"/>
                </a:solidFill>
              </a:rPr>
              <a:t>__ama		u</a:t>
            </a:r>
            <a:r>
              <a:rPr lang="fr-FR" i="1" dirty="0" smtClean="0">
                <a:solidFill>
                  <a:srgbClr val="0070C0"/>
                </a:solidFill>
              </a:rPr>
              <a:t>n  __e</a:t>
            </a:r>
            <a:r>
              <a:rPr lang="fr-FR" i="1" dirty="0" smtClean="0">
                <a:solidFill>
                  <a:srgbClr val="FF0000"/>
                </a:solidFill>
              </a:rPr>
              <a:t>z       </a:t>
            </a:r>
            <a:r>
              <a:rPr lang="en-US" dirty="0" smtClean="0"/>
              <a:t>le __</a:t>
            </a:r>
            <a:r>
              <a:rPr lang="en-US" dirty="0" err="1" smtClean="0"/>
              <a:t>ableau</a:t>
            </a:r>
            <a:r>
              <a:rPr lang="en-US" dirty="0" smtClean="0"/>
              <a:t>            le __all</a:t>
            </a:r>
            <a:r>
              <a:rPr lang="ru-RU" dirty="0" smtClean="0"/>
              <a:t>о</a:t>
            </a:r>
            <a:r>
              <a:rPr lang="en-US" dirty="0" smtClean="0"/>
              <a:t>n      </a:t>
            </a:r>
            <a:endParaRPr lang="fr-FR" i="1" dirty="0" smtClean="0">
              <a:solidFill>
                <a:srgbClr val="0070C0"/>
              </a:solidFill>
            </a:endParaRPr>
          </a:p>
          <a:p>
            <a:r>
              <a:rPr lang="fr-FR" i="1" dirty="0" smtClean="0">
                <a:solidFill>
                  <a:srgbClr val="FF0000"/>
                </a:solidFill>
              </a:rPr>
              <a:t>u</a:t>
            </a:r>
            <a:r>
              <a:rPr lang="fr-FR" i="1" dirty="0" smtClean="0">
                <a:solidFill>
                  <a:srgbClr val="0070C0"/>
                </a:solidFill>
              </a:rPr>
              <a:t>n  __</a:t>
            </a:r>
            <a:r>
              <a:rPr lang="fr-FR" i="1" dirty="0" smtClean="0">
                <a:solidFill>
                  <a:srgbClr val="FF0000"/>
                </a:solidFill>
              </a:rPr>
              <a:t>i</a:t>
            </a:r>
            <a:r>
              <a:rPr lang="fr-FR" i="1" dirty="0" smtClean="0">
                <a:solidFill>
                  <a:srgbClr val="0070C0"/>
                </a:solidFill>
              </a:rPr>
              <a:t>m</a:t>
            </a:r>
            <a:r>
              <a:rPr lang="fr-FR" i="1" dirty="0" smtClean="0">
                <a:solidFill>
                  <a:srgbClr val="FF0000"/>
                </a:solidFill>
              </a:rPr>
              <a:t>ono</a:t>
            </a:r>
            <a:endParaRPr lang="ru-RU" dirty="0" smtClean="0"/>
          </a:p>
          <a:p>
            <a:endParaRPr lang="kk-K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7256834" cy="115411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lum contrast="10000"/>
          </a:blip>
          <a:srcRect l="10603" t="16097" r="38449" b="55172"/>
          <a:stretch/>
        </p:blipFill>
        <p:spPr>
          <a:xfrm>
            <a:off x="0" y="1785926"/>
            <a:ext cx="9453586" cy="38576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95802" y="2571744"/>
            <a:ext cx="3857652" cy="12144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Il -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он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Elle -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она</a:t>
            </a:r>
            <a:endParaRPr lang="kk-K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b="1" i="1" dirty="0" err="1" smtClean="0"/>
              <a:t>Remplacez</a:t>
            </a:r>
            <a:r>
              <a:rPr lang="en-US" sz="3600" b="1" i="1" dirty="0" smtClean="0"/>
              <a:t> les </a:t>
            </a:r>
            <a:r>
              <a:rPr lang="en-US" sz="3600" b="1" i="1" dirty="0" err="1" smtClean="0"/>
              <a:t>mots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soulignés</a:t>
            </a:r>
            <a:r>
              <a:rPr lang="en-US" sz="3600" b="1" i="1" dirty="0" smtClean="0"/>
              <a:t> par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il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/>
              <a:t>ou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elle</a:t>
            </a:r>
            <a:r>
              <a:rPr lang="en-US" sz="3600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Aziz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r>
              <a:rPr lang="en-US" dirty="0" smtClean="0"/>
              <a:t> un pull.    ……….</a:t>
            </a:r>
            <a:r>
              <a:rPr lang="en-US" dirty="0" err="1" smtClean="0"/>
              <a:t>porte</a:t>
            </a:r>
            <a:r>
              <a:rPr lang="en-US" dirty="0" smtClean="0"/>
              <a:t> un pull.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Kamola</a:t>
            </a:r>
            <a:r>
              <a:rPr lang="en-US" dirty="0" smtClean="0"/>
              <a:t> </a:t>
            </a:r>
            <a:r>
              <a:rPr lang="en-US" dirty="0" err="1" smtClean="0"/>
              <a:t>dessine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balle</a:t>
            </a:r>
            <a:r>
              <a:rPr lang="en-US" dirty="0" smtClean="0"/>
              <a:t>.    …….</a:t>
            </a:r>
            <a:r>
              <a:rPr lang="en-US" dirty="0" err="1" smtClean="0"/>
              <a:t>dessine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balle</a:t>
            </a:r>
            <a:r>
              <a:rPr lang="en-US" dirty="0" smtClean="0"/>
              <a:t>.</a:t>
            </a:r>
          </a:p>
          <a:p>
            <a:r>
              <a:rPr lang="en-US" u="sng" dirty="0" err="1" smtClean="0">
                <a:solidFill>
                  <a:srgbClr val="FF0000"/>
                </a:solidFill>
              </a:rPr>
              <a:t>Léa</a:t>
            </a:r>
            <a:r>
              <a:rPr lang="en-US" dirty="0" smtClean="0"/>
              <a:t> adore le sport.    ………adore le sport.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Anvar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un </a:t>
            </a:r>
            <a:r>
              <a:rPr lang="en-US" dirty="0" err="1" smtClean="0"/>
              <a:t>vélo</a:t>
            </a:r>
            <a:r>
              <a:rPr lang="en-US" dirty="0" smtClean="0"/>
              <a:t>.    ……… a un </a:t>
            </a:r>
            <a:r>
              <a:rPr lang="en-US" dirty="0" err="1" smtClean="0"/>
              <a:t>vélo</a:t>
            </a:r>
            <a:r>
              <a:rPr lang="en-US" dirty="0" smtClean="0"/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6499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Ecoutons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chantons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13" y="2141983"/>
            <a:ext cx="109728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Un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peu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grammaire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660" t="23416" r="34974" b="52552"/>
          <a:stretch/>
        </p:blipFill>
        <p:spPr>
          <a:xfrm>
            <a:off x="1523968" y="3429000"/>
            <a:ext cx="9433048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84" y="2071678"/>
            <a:ext cx="228508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3586" y="2000240"/>
            <a:ext cx="2469257" cy="3600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0960" y="5857892"/>
            <a:ext cx="2285080" cy="67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C’est</a:t>
            </a:r>
            <a:r>
              <a:rPr lang="en-US" sz="2800" dirty="0" smtClean="0">
                <a:solidFill>
                  <a:srgbClr val="FF0000"/>
                </a:solidFill>
              </a:rPr>
              <a:t> Marc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96462" y="5857892"/>
            <a:ext cx="2278744" cy="706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C’est</a:t>
            </a:r>
            <a:r>
              <a:rPr lang="en-US" sz="2800" dirty="0" smtClean="0">
                <a:solidFill>
                  <a:srgbClr val="FF0000"/>
                </a:solidFill>
              </a:rPr>
              <a:t> Emma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2926" y="2000240"/>
            <a:ext cx="2899496" cy="112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Qui </a:t>
            </a:r>
            <a:r>
              <a:rPr lang="en-US" sz="4000" dirty="0" err="1" smtClean="0">
                <a:solidFill>
                  <a:srgbClr val="FF0000"/>
                </a:solidFill>
              </a:rPr>
              <a:t>est-ce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5538" y="3357562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Marc</a:t>
            </a:r>
            <a:r>
              <a:rPr lang="en-US" sz="2800" dirty="0" smtClean="0"/>
              <a:t> </a:t>
            </a:r>
            <a:r>
              <a:rPr lang="en-US" sz="2800" dirty="0" err="1" smtClean="0"/>
              <a:t>porte</a:t>
            </a:r>
            <a:r>
              <a:rPr lang="en-US" sz="2800" dirty="0" smtClean="0"/>
              <a:t> un pull.    ……….</a:t>
            </a:r>
            <a:r>
              <a:rPr lang="en-US" sz="2800" dirty="0" err="1" smtClean="0"/>
              <a:t>porte</a:t>
            </a:r>
            <a:r>
              <a:rPr lang="en-US" sz="2800" dirty="0" smtClean="0"/>
              <a:t> un pull.</a:t>
            </a:r>
          </a:p>
          <a:p>
            <a:endParaRPr lang="en-US" sz="2800" dirty="0" smtClean="0"/>
          </a:p>
          <a:p>
            <a:r>
              <a:rPr lang="en-US" sz="2800" u="sng" dirty="0" smtClean="0">
                <a:solidFill>
                  <a:srgbClr val="FF0000"/>
                </a:solidFill>
              </a:rPr>
              <a:t>Emma</a:t>
            </a:r>
            <a:r>
              <a:rPr lang="en-US" sz="2800" dirty="0" smtClean="0"/>
              <a:t> </a:t>
            </a:r>
            <a:r>
              <a:rPr lang="en-US" sz="2800" dirty="0" err="1" smtClean="0"/>
              <a:t>dessine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balle</a:t>
            </a:r>
            <a:r>
              <a:rPr lang="en-US" sz="2800" dirty="0" smtClean="0"/>
              <a:t>.    …….</a:t>
            </a:r>
            <a:r>
              <a:rPr lang="en-US" sz="2800" dirty="0" err="1" smtClean="0"/>
              <a:t>dessine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balle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4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2086</TotalTime>
  <Words>171</Words>
  <Application>Microsoft Office PowerPoint</Application>
  <PresentationFormat>Широкоэкранный</PresentationFormat>
  <Paragraphs>55</Paragraphs>
  <Slides>10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Academy Engraved LET</vt:lpstr>
      <vt:lpstr>Arial</vt:lpstr>
      <vt:lpstr>Calibri</vt:lpstr>
      <vt:lpstr>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Ecoutons et chantons</vt:lpstr>
      <vt:lpstr> Un peu de grammaire: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Sanjar Xujayev</cp:lastModifiedBy>
  <cp:revision>101</cp:revision>
  <dcterms:created xsi:type="dcterms:W3CDTF">2021-09-07T10:16:49Z</dcterms:created>
  <dcterms:modified xsi:type="dcterms:W3CDTF">2021-10-28T09:31:10Z</dcterms:modified>
</cp:coreProperties>
</file>