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4" r:id="rId3"/>
    <p:sldId id="258" r:id="rId4"/>
    <p:sldId id="269" r:id="rId5"/>
    <p:sldId id="259" r:id="rId6"/>
    <p:sldId id="260" r:id="rId7"/>
    <p:sldId id="261" r:id="rId8"/>
    <p:sldId id="265" r:id="rId9"/>
    <p:sldId id="267" r:id="rId10"/>
    <p:sldId id="262" r:id="rId11"/>
    <p:sldId id="266" r:id="rId12"/>
    <p:sldId id="268" r:id="rId13"/>
    <p:sldId id="263" r:id="rId1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56" y="4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16.09.2021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726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636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908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16.09.2021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1. Leçon 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 Les lettres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Q,S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9536" y="1844824"/>
            <a:ext cx="8229600" cy="1143000"/>
          </a:xfrm>
        </p:spPr>
        <p:txBody>
          <a:bodyPr/>
          <a:lstStyle/>
          <a:p>
            <a:r>
              <a:rPr lang="en-US" sz="3200" b="1" dirty="0" err="1">
                <a:solidFill>
                  <a:schemeClr val="accent4">
                    <a:lumMod val="50000"/>
                  </a:schemeClr>
                </a:solidFill>
              </a:rPr>
              <a:t>Exercice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3</a:t>
            </a:r>
            <a:r>
              <a:rPr lang="ru-RU" sz="32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</a:rPr>
              <a:t>à la</a:t>
            </a:r>
            <a:r>
              <a:rPr lang="ru-RU" sz="3200" b="1" dirty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</a:rPr>
              <a:t>page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21.Regardez 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</a:rPr>
              <a:t>les 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dessins et </a:t>
            </a:r>
            <a:b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</a:rPr>
              <a:t>nommez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</a:rPr>
              <a:t>-les</a:t>
            </a:r>
            <a:endParaRPr lang="ru-RU" sz="32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5954" y="5085184"/>
            <a:ext cx="1296746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Un coq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15679" y="5094312"/>
            <a:ext cx="1296145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Un </a:t>
            </a:r>
            <a:r>
              <a:rPr lang="en-US" sz="2000" b="1" dirty="0" err="1" smtClean="0">
                <a:solidFill>
                  <a:schemeClr val="tx1"/>
                </a:solidFill>
              </a:rPr>
              <a:t>fils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27059" y="5085184"/>
            <a:ext cx="1184491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</a:rPr>
              <a:t>quatre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42461" y="5175894"/>
            <a:ext cx="119052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Une</a:t>
            </a:r>
            <a:r>
              <a:rPr lang="en-US" sz="2000" b="1" dirty="0" smtClean="0">
                <a:solidFill>
                  <a:schemeClr val="tx1"/>
                </a:solidFill>
              </a:rPr>
              <a:t> vase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62424" y="5185022"/>
            <a:ext cx="1241888" cy="476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</a:rPr>
              <a:t>une</a:t>
            </a:r>
            <a:r>
              <a:rPr lang="en-US" sz="2000" b="1" dirty="0" smtClean="0">
                <a:solidFill>
                  <a:schemeClr val="tx1"/>
                </a:solidFill>
              </a:rPr>
              <a:t> fleur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07292" y="5185022"/>
            <a:ext cx="1154394" cy="4229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cinq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170" t="33728" r="29426" b="45274"/>
          <a:stretch/>
        </p:blipFill>
        <p:spPr>
          <a:xfrm>
            <a:off x="1057885" y="2987824"/>
            <a:ext cx="10369152" cy="217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8442" t="34880" r="37522" b="33933"/>
          <a:stretch/>
        </p:blipFill>
        <p:spPr>
          <a:xfrm>
            <a:off x="551384" y="1916832"/>
            <a:ext cx="11377264" cy="36004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93226" y="5631694"/>
            <a:ext cx="842392" cy="5625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quatre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94876" y="5656102"/>
            <a:ext cx="1152128" cy="581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 </a:t>
            </a:r>
            <a:r>
              <a:rPr lang="en-US" dirty="0" err="1" smtClean="0"/>
              <a:t>karaté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37999" y="5655568"/>
            <a:ext cx="1286958" cy="5693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la </a:t>
            </a:r>
            <a:r>
              <a:rPr lang="en-US" dirty="0" err="1" smtClean="0"/>
              <a:t>brique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11743" y="5668531"/>
            <a:ext cx="1164646" cy="58849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 koala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930538" y="5655568"/>
            <a:ext cx="1314284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 masque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984432" y="5668531"/>
            <a:ext cx="1152128" cy="54544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</a:t>
            </a:r>
            <a:r>
              <a:rPr lang="en-US" dirty="0" smtClean="0"/>
              <a:t>e  </a:t>
            </a:r>
            <a:r>
              <a:rPr lang="en-US" dirty="0" err="1" smtClean="0"/>
              <a:t>képi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77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2204864"/>
            <a:ext cx="10972800" cy="1143000"/>
          </a:xfrm>
        </p:spPr>
        <p:txBody>
          <a:bodyPr/>
          <a:lstStyle/>
          <a:p>
            <a:r>
              <a:rPr lang="en-US" dirty="0" err="1" smtClean="0"/>
              <a:t>Trouve</a:t>
            </a:r>
            <a:r>
              <a:rPr lang="en-US" dirty="0" smtClean="0"/>
              <a:t> et dis 4 mots avec le son [</a:t>
            </a:r>
            <a:r>
              <a:rPr lang="en-US" dirty="0">
                <a:solidFill>
                  <a:schemeClr val="accent1"/>
                </a:solidFill>
              </a:rPr>
              <a:t>s</a:t>
            </a:r>
            <a:r>
              <a:rPr lang="en-US" dirty="0" smtClean="0"/>
              <a:t>]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56" t="52698" r="34702" b="24896"/>
          <a:stretch/>
        </p:blipFill>
        <p:spPr>
          <a:xfrm>
            <a:off x="1573288" y="3573016"/>
            <a:ext cx="8640960" cy="18002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91544" y="5378896"/>
            <a:ext cx="1202432" cy="7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la </a:t>
            </a:r>
            <a:r>
              <a:rPr lang="en-US" sz="2400" dirty="0" err="1" smtClean="0"/>
              <a:t>tasse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40016" y="5378896"/>
            <a:ext cx="1224136" cy="7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l</a:t>
            </a:r>
            <a:r>
              <a:rPr lang="en-US" sz="2400" dirty="0" smtClean="0"/>
              <a:t>e  </a:t>
            </a:r>
            <a:r>
              <a:rPr lang="en-US" sz="2400" dirty="0" err="1" smtClean="0"/>
              <a:t>sapin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760296" y="5373216"/>
            <a:ext cx="914400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six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03712" y="5378896"/>
            <a:ext cx="1152127" cy="7864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le singe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274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3552" y="1688023"/>
            <a:ext cx="8229600" cy="1020897"/>
          </a:xfrm>
        </p:spPr>
        <p:txBody>
          <a:bodyPr/>
          <a:lstStyle/>
          <a:p>
            <a:r>
              <a:rPr lang="en-US" sz="5400" b="1" dirty="0"/>
              <a:t>Devoir à la </a:t>
            </a:r>
            <a:r>
              <a:rPr lang="en-US" sz="5400" b="1" dirty="0" err="1"/>
              <a:t>maison</a:t>
            </a:r>
            <a:endParaRPr lang="ru-RU" sz="5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1200" y="2564904"/>
            <a:ext cx="8229600" cy="4176464"/>
          </a:xfrm>
        </p:spPr>
        <p:txBody>
          <a:bodyPr/>
          <a:lstStyle/>
          <a:p>
            <a:r>
              <a:rPr lang="en-US" sz="2800" i="1" dirty="0" err="1" smtClean="0"/>
              <a:t>Apprendre</a:t>
            </a:r>
            <a:r>
              <a:rPr lang="en-US" sz="2800" i="1" dirty="0" smtClean="0"/>
              <a:t> les mots nouveaux:</a:t>
            </a:r>
          </a:p>
          <a:p>
            <a:r>
              <a:rPr lang="en-US" sz="2800" i="1" dirty="0"/>
              <a:t>l</a:t>
            </a:r>
            <a:r>
              <a:rPr lang="en-US" sz="2800" i="1" dirty="0" smtClean="0"/>
              <a:t>e singe</a:t>
            </a:r>
          </a:p>
          <a:p>
            <a:r>
              <a:rPr lang="en-US" sz="2800" i="1" dirty="0" smtClean="0"/>
              <a:t>Le </a:t>
            </a:r>
            <a:r>
              <a:rPr lang="en-US" sz="2800" i="1" dirty="0" err="1" smtClean="0"/>
              <a:t>sapin</a:t>
            </a:r>
            <a:endParaRPr lang="en-US" sz="2800" i="1" dirty="0" smtClean="0"/>
          </a:p>
          <a:p>
            <a:r>
              <a:rPr lang="en-US" sz="2800" i="1" dirty="0" smtClean="0"/>
              <a:t>la </a:t>
            </a:r>
            <a:r>
              <a:rPr lang="en-US" sz="2800" i="1" dirty="0" err="1" smtClean="0"/>
              <a:t>brique</a:t>
            </a:r>
            <a:r>
              <a:rPr lang="en-US" sz="2800" i="1" dirty="0" smtClean="0"/>
              <a:t> </a:t>
            </a:r>
          </a:p>
          <a:p>
            <a:r>
              <a:rPr lang="en-US" sz="2800" i="1" dirty="0" smtClean="0"/>
              <a:t>la </a:t>
            </a:r>
            <a:r>
              <a:rPr lang="en-US" sz="2800" i="1" dirty="0"/>
              <a:t> </a:t>
            </a:r>
            <a:r>
              <a:rPr lang="en-US" sz="2800" i="1" dirty="0" err="1" smtClean="0"/>
              <a:t>tasse</a:t>
            </a:r>
            <a:endParaRPr lang="en-US" sz="2800" i="1" dirty="0" smtClean="0"/>
          </a:p>
          <a:p>
            <a:r>
              <a:rPr lang="en-US" sz="2800" i="1" dirty="0" smtClean="0"/>
              <a:t> le vase</a:t>
            </a:r>
            <a:endParaRPr lang="ru-RU" sz="2800" i="1" dirty="0" smtClean="0"/>
          </a:p>
          <a:p>
            <a:r>
              <a:rPr lang="en-US" sz="2800" i="1" dirty="0" smtClean="0"/>
              <a:t>la fleur</a:t>
            </a:r>
          </a:p>
          <a:p>
            <a:r>
              <a:rPr lang="en-US" sz="2800" i="1" dirty="0" smtClean="0"/>
              <a:t>Le coq</a:t>
            </a:r>
          </a:p>
          <a:p>
            <a:endParaRPr lang="en-US" i="1" dirty="0" smtClean="0"/>
          </a:p>
          <a:p>
            <a:endParaRPr lang="en-US" i="1" dirty="0" smtClean="0"/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9099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4508" y="1844824"/>
            <a:ext cx="10742984" cy="864096"/>
          </a:xfrm>
        </p:spPr>
        <p:txBody>
          <a:bodyPr/>
          <a:lstStyle/>
          <a:p>
            <a:r>
              <a:rPr lang="en-US" dirty="0"/>
              <a:t>Correction du devoir</a:t>
            </a:r>
            <a:endParaRPr lang="ru-RU" dirty="0"/>
          </a:p>
        </p:txBody>
      </p:sp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609600" y="2708920"/>
            <a:ext cx="10972800" cy="4032448"/>
          </a:xfrm>
        </p:spPr>
        <p:txBody>
          <a:bodyPr/>
          <a:lstStyle/>
          <a:p>
            <a:r>
              <a:rPr lang="en-US" i="1" dirty="0" err="1" smtClean="0"/>
              <a:t>Apprendre</a:t>
            </a:r>
            <a:r>
              <a:rPr lang="en-US" i="1" dirty="0" smtClean="0"/>
              <a:t> les mots nouveaux:</a:t>
            </a:r>
          </a:p>
          <a:p>
            <a:r>
              <a:rPr lang="en-US" i="1" dirty="0" smtClean="0"/>
              <a:t>le </a:t>
            </a:r>
            <a:r>
              <a:rPr lang="en-US" i="1" dirty="0" err="1" smtClean="0"/>
              <a:t>fromage</a:t>
            </a:r>
            <a:r>
              <a:rPr lang="en-US" i="1" dirty="0" smtClean="0"/>
              <a:t> - </a:t>
            </a:r>
            <a:r>
              <a:rPr lang="ru-RU" i="1" dirty="0" smtClean="0"/>
              <a:t>сыр</a:t>
            </a:r>
            <a:endParaRPr lang="en-US" i="1" dirty="0" smtClean="0"/>
          </a:p>
          <a:p>
            <a:r>
              <a:rPr lang="en-US" i="1" dirty="0" smtClean="0"/>
              <a:t>le café - </a:t>
            </a:r>
            <a:r>
              <a:rPr lang="ru-RU" i="1" dirty="0" smtClean="0"/>
              <a:t>кофе</a:t>
            </a:r>
            <a:endParaRPr lang="en-US" i="1" dirty="0" smtClean="0"/>
          </a:p>
          <a:p>
            <a:r>
              <a:rPr lang="en-US" i="1" dirty="0" smtClean="0"/>
              <a:t>le </a:t>
            </a:r>
            <a:r>
              <a:rPr lang="en-US" i="1" dirty="0" err="1" smtClean="0"/>
              <a:t>vélo</a:t>
            </a:r>
            <a:r>
              <a:rPr lang="en-US" i="1" dirty="0" smtClean="0"/>
              <a:t> - </a:t>
            </a:r>
            <a:r>
              <a:rPr lang="ru-RU" i="1" dirty="0" smtClean="0"/>
              <a:t>велосипед</a:t>
            </a:r>
            <a:endParaRPr lang="en-US" i="1" dirty="0" smtClean="0"/>
          </a:p>
          <a:p>
            <a:r>
              <a:rPr lang="en-US" i="1" dirty="0" smtClean="0"/>
              <a:t>la </a:t>
            </a:r>
            <a:r>
              <a:rPr lang="en-US" i="1" dirty="0" err="1" smtClean="0"/>
              <a:t>lampe</a:t>
            </a:r>
            <a:r>
              <a:rPr lang="en-US" i="1" dirty="0" smtClean="0"/>
              <a:t> - </a:t>
            </a:r>
            <a:r>
              <a:rPr lang="ru-RU" i="1" dirty="0" smtClean="0"/>
              <a:t>лампа</a:t>
            </a:r>
            <a:endParaRPr lang="en-US" i="1" dirty="0" smtClean="0"/>
          </a:p>
          <a:p>
            <a:r>
              <a:rPr lang="en-US" i="1" dirty="0" smtClean="0"/>
              <a:t> le livre - </a:t>
            </a:r>
            <a:r>
              <a:rPr lang="ru-RU" i="1" dirty="0" smtClean="0"/>
              <a:t>книга</a:t>
            </a:r>
          </a:p>
          <a:p>
            <a:r>
              <a:rPr lang="en-US" i="1" dirty="0" smtClean="0"/>
              <a:t>la </a:t>
            </a:r>
            <a:r>
              <a:rPr lang="en-US" i="1" dirty="0" err="1" smtClean="0"/>
              <a:t>jambe</a:t>
            </a:r>
            <a:r>
              <a:rPr lang="en-US" i="1" dirty="0" smtClean="0"/>
              <a:t> - </a:t>
            </a:r>
            <a:r>
              <a:rPr lang="ru-RU" i="1" dirty="0" smtClean="0"/>
              <a:t>нога</a:t>
            </a:r>
            <a:endParaRPr lang="en-US" i="1" dirty="0" smtClean="0"/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73771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839416" y="274638"/>
            <a:ext cx="7256834" cy="1154112"/>
          </a:xfrm>
        </p:spPr>
        <p:txBody>
          <a:bodyPr/>
          <a:lstStyle/>
          <a:p>
            <a:r>
              <a:rPr lang="en-US" dirty="0" err="1" smtClean="0"/>
              <a:t>Apprenons</a:t>
            </a:r>
            <a:r>
              <a:rPr lang="en-US" dirty="0" smtClean="0"/>
              <a:t> à </a:t>
            </a:r>
            <a:r>
              <a:rPr lang="en-US" dirty="0" err="1" smtClean="0"/>
              <a:t>écrire</a:t>
            </a:r>
            <a:r>
              <a:rPr lang="en-US" dirty="0" smtClean="0"/>
              <a:t> et à </a:t>
            </a:r>
            <a:r>
              <a:rPr lang="en-US" dirty="0" err="1" smtClean="0"/>
              <a:t>prononcer</a:t>
            </a:r>
            <a:r>
              <a:rPr lang="en-US" dirty="0" smtClean="0"/>
              <a:t> les </a:t>
            </a:r>
            <a:r>
              <a:rPr lang="en-US" dirty="0" err="1" smtClean="0"/>
              <a:t>lettres</a:t>
            </a:r>
            <a:r>
              <a:rPr lang="en-US" dirty="0" smtClean="0"/>
              <a:t>.</a:t>
            </a:r>
            <a:endParaRPr lang="ru-RU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0840" t="51390" r="35678" b="5499"/>
          <a:stretch/>
        </p:blipFill>
        <p:spPr>
          <a:xfrm>
            <a:off x="551384" y="1844824"/>
            <a:ext cx="8496944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880" t="28838" r="58528" b="51323"/>
          <a:stretch/>
        </p:blipFill>
        <p:spPr>
          <a:xfrm>
            <a:off x="1703512" y="2132856"/>
            <a:ext cx="914501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928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1199456" y="1916832"/>
            <a:ext cx="8982769" cy="792088"/>
          </a:xfrm>
        </p:spPr>
        <p:txBody>
          <a:bodyPr/>
          <a:lstStyle/>
          <a:p>
            <a:r>
              <a:rPr lang="en-US" b="1" i="1" dirty="0" err="1" smtClean="0"/>
              <a:t>Prononçons</a:t>
            </a:r>
            <a:r>
              <a:rPr lang="en-US" b="1" i="1" dirty="0" smtClean="0"/>
              <a:t> les </a:t>
            </a:r>
            <a:r>
              <a:rPr lang="en-US" b="1" i="1" dirty="0" err="1" smtClean="0"/>
              <a:t>syllabes</a:t>
            </a:r>
            <a:r>
              <a:rPr lang="en-US" b="1" i="1" dirty="0" smtClean="0"/>
              <a:t>…</a:t>
            </a:r>
            <a:endParaRPr lang="ru-RU" dirty="0" smtClean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156" t="58867" r="32913" b="7722"/>
          <a:stretch/>
        </p:blipFill>
        <p:spPr>
          <a:xfrm>
            <a:off x="1343472" y="2928938"/>
            <a:ext cx="8712968" cy="34523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Ecoutons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chantons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7488" y="2132856"/>
            <a:ext cx="8064896" cy="11430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</a:rPr>
              <a:t>Apprenons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 le </a:t>
            </a:r>
            <a:r>
              <a:rPr lang="en-US" b="1" dirty="0" err="1" smtClean="0">
                <a:solidFill>
                  <a:schemeClr val="accent4">
                    <a:lumMod val="50000"/>
                  </a:schemeClr>
                </a:solidFill>
              </a:rPr>
              <a:t>virelangue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>!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748" t="28111" r="31216" b="54306"/>
          <a:stretch/>
        </p:blipFill>
        <p:spPr>
          <a:xfrm>
            <a:off x="1343472" y="3140968"/>
            <a:ext cx="1022513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7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7613" y="2141983"/>
            <a:ext cx="10972800" cy="1143000"/>
          </a:xfrm>
        </p:spPr>
        <p:txBody>
          <a:bodyPr/>
          <a:lstStyle/>
          <a:p>
            <a:pPr algn="l"/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Un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peu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de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grammaire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60" t="23416" r="34974" b="52552"/>
          <a:stretch/>
        </p:blipFill>
        <p:spPr>
          <a:xfrm>
            <a:off x="1487489" y="3284983"/>
            <a:ext cx="9433048" cy="280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0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91544" y="1945072"/>
            <a:ext cx="2285080" cy="36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80176" y="1945073"/>
            <a:ext cx="2469257" cy="36004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991544" y="5617510"/>
            <a:ext cx="2285080" cy="6756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C’est</a:t>
            </a:r>
            <a:r>
              <a:rPr lang="en-US" sz="2800" dirty="0" smtClean="0">
                <a:solidFill>
                  <a:srgbClr val="FF0000"/>
                </a:solidFill>
              </a:rPr>
              <a:t> Marc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75432" y="5617510"/>
            <a:ext cx="2278744" cy="7063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C’est</a:t>
            </a:r>
            <a:r>
              <a:rPr lang="en-US" sz="2800" dirty="0" smtClean="0">
                <a:solidFill>
                  <a:srgbClr val="FF0000"/>
                </a:solidFill>
              </a:rPr>
              <a:t> Emma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50712" y="3356992"/>
            <a:ext cx="2899496" cy="1123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Qui </a:t>
            </a:r>
            <a:r>
              <a:rPr lang="en-US" sz="4000" dirty="0" err="1" smtClean="0">
                <a:solidFill>
                  <a:srgbClr val="FF0000"/>
                </a:solidFill>
              </a:rPr>
              <a:t>est-ce</a:t>
            </a:r>
            <a:r>
              <a:rPr lang="en-US" sz="4000" dirty="0" smtClean="0">
                <a:solidFill>
                  <a:srgbClr val="FF0000"/>
                </a:solidFill>
              </a:rPr>
              <a:t>?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9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1954</TotalTime>
  <Words>149</Words>
  <Application>Microsoft Office PowerPoint</Application>
  <PresentationFormat>Широкоэкранный</PresentationFormat>
  <Paragraphs>49</Paragraphs>
  <Slides>13</Slides>
  <Notes>3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лица</vt:lpstr>
      <vt:lpstr>Презентация PowerPoint</vt:lpstr>
      <vt:lpstr>Correction du devoir</vt:lpstr>
      <vt:lpstr>Apprenons à écrire et à prononcer les lettres.</vt:lpstr>
      <vt:lpstr>Презентация PowerPoint</vt:lpstr>
      <vt:lpstr>Prononçons les syllabes…</vt:lpstr>
      <vt:lpstr>Ecoutons et chantons</vt:lpstr>
      <vt:lpstr>Apprenons le virelangue!</vt:lpstr>
      <vt:lpstr> Un peu de grammaire:</vt:lpstr>
      <vt:lpstr>Презентация PowerPoint</vt:lpstr>
      <vt:lpstr>Exercice 3 à la page 21.Regardez les dessins et  nommez-les</vt:lpstr>
      <vt:lpstr>Презентация PowerPoint</vt:lpstr>
      <vt:lpstr>Trouve et dis 4 mots avec le son [s]</vt:lpstr>
      <vt:lpstr>Devoir à la maison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admin 1</cp:lastModifiedBy>
  <cp:revision>67</cp:revision>
  <dcterms:created xsi:type="dcterms:W3CDTF">2021-09-07T10:16:49Z</dcterms:created>
  <dcterms:modified xsi:type="dcterms:W3CDTF">2021-09-16T05:33:07Z</dcterms:modified>
</cp:coreProperties>
</file>