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52625" y="2000251"/>
            <a:ext cx="8229600" cy="1000125"/>
          </a:xfrm>
        </p:spPr>
        <p:txBody>
          <a:bodyPr/>
          <a:lstStyle/>
          <a:p>
            <a:r>
              <a:rPr lang="en-US" dirty="0" smtClean="0"/>
              <a:t>Correction du devoir</a:t>
            </a:r>
            <a:endParaRPr lang="ru-RU" dirty="0" smtClean="0"/>
          </a:p>
        </p:txBody>
      </p:sp>
      <p:pic>
        <p:nvPicPr>
          <p:cNvPr id="4" name="Picture 2" descr="Éléphant De Dessin Animé Isolé Sur Fond Blanc | Vecteur Premi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034300"/>
            <a:ext cx="1961804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47" y="3034300"/>
            <a:ext cx="1803041" cy="1079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3" y="3034299"/>
            <a:ext cx="2161237" cy="1314548"/>
          </a:xfrm>
          <a:prstGeom prst="rect">
            <a:avLst/>
          </a:prstGeom>
        </p:spPr>
      </p:pic>
      <p:pic>
        <p:nvPicPr>
          <p:cNvPr id="7" name="Picture 4" descr="Image mother - free printable images - Img 25696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56" y="4797152"/>
            <a:ext cx="1622739" cy="12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47773" y="4348847"/>
            <a:ext cx="1578796" cy="7682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L’élèphant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01279" y="4189065"/>
            <a:ext cx="1082664" cy="4543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 </a:t>
            </a:r>
            <a:r>
              <a:rPr lang="en-US" sz="2400" dirty="0" err="1"/>
              <a:t>télé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06131" y="4483882"/>
            <a:ext cx="1397358" cy="5938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 </a:t>
            </a:r>
            <a:r>
              <a:rPr lang="en-US" sz="2400" dirty="0" err="1"/>
              <a:t>fênetre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43304" y="6158628"/>
            <a:ext cx="1300769" cy="5107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 </a:t>
            </a:r>
            <a:r>
              <a:rPr lang="en-US" sz="2400" dirty="0" err="1"/>
              <a:t>mère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115050" cy="1154112"/>
          </a:xfrm>
        </p:spPr>
        <p:txBody>
          <a:bodyPr/>
          <a:lstStyle/>
          <a:p>
            <a:r>
              <a:rPr lang="en-US" dirty="0" err="1" smtClean="0"/>
              <a:t>Apprenons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</a:t>
            </a:r>
            <a:r>
              <a:rPr lang="en-US" dirty="0" err="1" smtClean="0"/>
              <a:t>lettres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331" t="44528" r="50928" b="9507"/>
          <a:stretch/>
        </p:blipFill>
        <p:spPr>
          <a:xfrm>
            <a:off x="1981200" y="1772816"/>
            <a:ext cx="611505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52625" y="1785938"/>
            <a:ext cx="8229600" cy="1143000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54" t="25763" r="53768" b="59353"/>
          <a:stretch/>
        </p:blipFill>
        <p:spPr>
          <a:xfrm>
            <a:off x="2207568" y="2852936"/>
            <a:ext cx="777686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176" y="2132856"/>
            <a:ext cx="8229600" cy="1143000"/>
          </a:xfrm>
        </p:spPr>
        <p:txBody>
          <a:bodyPr/>
          <a:lstStyle/>
          <a:p>
            <a:r>
              <a:rPr lang="en-US" dirty="0" err="1" smtClean="0"/>
              <a:t>Apprenons</a:t>
            </a:r>
            <a:r>
              <a:rPr lang="en-US" dirty="0" smtClean="0"/>
              <a:t> le </a:t>
            </a:r>
            <a:r>
              <a:rPr lang="en-US" dirty="0" err="1" smtClean="0"/>
              <a:t>virelangue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53" t="40407" r="55760" b="46865"/>
          <a:stretch/>
        </p:blipFill>
        <p:spPr>
          <a:xfrm>
            <a:off x="2999656" y="3275856"/>
            <a:ext cx="61926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44824"/>
            <a:ext cx="8229600" cy="1143000"/>
          </a:xfrm>
        </p:spPr>
        <p:txBody>
          <a:bodyPr/>
          <a:lstStyle/>
          <a:p>
            <a:r>
              <a:rPr lang="en-US" sz="3200" dirty="0" err="1"/>
              <a:t>Exercice</a:t>
            </a:r>
            <a:r>
              <a:rPr lang="ru-RU" sz="3200" dirty="0"/>
              <a:t> </a:t>
            </a:r>
            <a:r>
              <a:rPr lang="ru-RU" sz="3200" dirty="0"/>
              <a:t>4 </a:t>
            </a:r>
            <a:r>
              <a:rPr lang="en-US" sz="3200" dirty="0"/>
              <a:t>à la</a:t>
            </a:r>
            <a:r>
              <a:rPr lang="ru-RU" sz="3200" dirty="0"/>
              <a:t> </a:t>
            </a:r>
            <a:r>
              <a:rPr lang="en-US" sz="3200" dirty="0"/>
              <a:t>page 19.Regardez les dessins et </a:t>
            </a:r>
            <a:r>
              <a:rPr lang="en-US" sz="3200" dirty="0" err="1"/>
              <a:t>trouvez</a:t>
            </a:r>
            <a:r>
              <a:rPr lang="en-US" sz="3200" dirty="0"/>
              <a:t> les </a:t>
            </a:r>
            <a:r>
              <a:rPr lang="en-US" sz="3200" dirty="0" err="1"/>
              <a:t>objets</a:t>
            </a:r>
            <a:r>
              <a:rPr lang="en-US" sz="3200" dirty="0"/>
              <a:t> </a:t>
            </a:r>
            <a:r>
              <a:rPr lang="en-US" sz="3200" dirty="0" err="1"/>
              <a:t>où</a:t>
            </a:r>
            <a:r>
              <a:rPr lang="en-US" sz="3200" dirty="0"/>
              <a:t>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dirty="0" err="1"/>
              <a:t>entendez</a:t>
            </a:r>
            <a:r>
              <a:rPr lang="en-US" sz="3200" dirty="0"/>
              <a:t> le son[</a:t>
            </a:r>
            <a:r>
              <a:rPr lang="en-US" sz="3200" dirty="0">
                <a:solidFill>
                  <a:srgbClr val="00B0F0"/>
                </a:solidFill>
              </a:rPr>
              <a:t>f</a:t>
            </a:r>
            <a:r>
              <a:rPr lang="en-US" sz="3200" dirty="0"/>
              <a:t>]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69" t="37051" r="59276" b="52077"/>
          <a:stretch/>
        </p:blipFill>
        <p:spPr>
          <a:xfrm>
            <a:off x="1847528" y="3068960"/>
            <a:ext cx="8568952" cy="194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5953" y="5085184"/>
            <a:ext cx="167554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Une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</a:t>
            </a:r>
            <a:r>
              <a:rPr lang="en-US" sz="2000" b="1" dirty="0" err="1">
                <a:solidFill>
                  <a:schemeClr val="tx1"/>
                </a:solidFill>
              </a:rPr>
              <a:t>romage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9697" y="5094312"/>
            <a:ext cx="14865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une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poupée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3595" y="5085184"/>
            <a:ext cx="1506729" cy="61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une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montre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5636" y="5185022"/>
            <a:ext cx="11015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</a:t>
            </a:r>
            <a:r>
              <a:rPr lang="en-US" sz="2000" b="1" dirty="0">
                <a:solidFill>
                  <a:schemeClr val="tx1"/>
                </a:solidFill>
              </a:rPr>
              <a:t>n ca</a:t>
            </a:r>
            <a:r>
              <a:rPr lang="en-US" sz="2000" b="1" dirty="0">
                <a:solidFill>
                  <a:srgbClr val="FF0000"/>
                </a:solidFill>
              </a:rPr>
              <a:t>f</a:t>
            </a:r>
            <a:r>
              <a:rPr lang="en-US" sz="2000" b="1" dirty="0">
                <a:solidFill>
                  <a:schemeClr val="tx1"/>
                </a:solidFill>
              </a:rPr>
              <a:t>é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2424" y="5185022"/>
            <a:ext cx="914400" cy="476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neu</a:t>
            </a:r>
            <a:r>
              <a:rPr lang="en-US" sz="2000" b="1" dirty="0" err="1">
                <a:solidFill>
                  <a:srgbClr val="FF0000"/>
                </a:solidFill>
              </a:rPr>
              <a:t>f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07292" y="5185022"/>
            <a:ext cx="1154394" cy="485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un </a:t>
            </a:r>
            <a:r>
              <a:rPr lang="en-US" sz="2000" b="1" dirty="0" err="1">
                <a:solidFill>
                  <a:schemeClr val="tx1"/>
                </a:solidFill>
              </a:rPr>
              <a:t>chou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143000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708920"/>
            <a:ext cx="8229600" cy="4032448"/>
          </a:xfrm>
        </p:spPr>
        <p:txBody>
          <a:bodyPr/>
          <a:lstStyle/>
          <a:p>
            <a:r>
              <a:rPr lang="en-US" i="1" dirty="0" err="1" smtClean="0"/>
              <a:t>Apprendre</a:t>
            </a:r>
            <a:r>
              <a:rPr lang="en-US" i="1" dirty="0" smtClean="0"/>
              <a:t> les mots nouveaux:</a:t>
            </a:r>
          </a:p>
          <a:p>
            <a:r>
              <a:rPr lang="en-US" i="1" dirty="0" smtClean="0"/>
              <a:t>le </a:t>
            </a:r>
            <a:r>
              <a:rPr lang="en-US" i="1" dirty="0" err="1" smtClean="0"/>
              <a:t>fromage</a:t>
            </a:r>
            <a:r>
              <a:rPr lang="en-US" i="1" dirty="0" smtClean="0"/>
              <a:t> - </a:t>
            </a:r>
            <a:r>
              <a:rPr lang="en-US" i="1" dirty="0" err="1" smtClean="0"/>
              <a:t>pishloq</a:t>
            </a:r>
            <a:endParaRPr lang="en-US" i="1" dirty="0" smtClean="0"/>
          </a:p>
          <a:p>
            <a:r>
              <a:rPr lang="en-US" i="1" dirty="0" smtClean="0"/>
              <a:t>le café - </a:t>
            </a:r>
            <a:r>
              <a:rPr lang="en-US" i="1" dirty="0" err="1" smtClean="0"/>
              <a:t>qahva</a:t>
            </a:r>
            <a:endParaRPr lang="en-US" i="1" dirty="0" smtClean="0"/>
          </a:p>
          <a:p>
            <a:r>
              <a:rPr lang="en-US" i="1" dirty="0" smtClean="0"/>
              <a:t>le </a:t>
            </a:r>
            <a:r>
              <a:rPr lang="en-US" i="1" dirty="0" err="1" smtClean="0"/>
              <a:t>vélo</a:t>
            </a:r>
            <a:r>
              <a:rPr lang="en-US" i="1" dirty="0" smtClean="0"/>
              <a:t> - </a:t>
            </a:r>
            <a:r>
              <a:rPr lang="en-US" i="1" dirty="0" err="1" smtClean="0"/>
              <a:t>velosiped</a:t>
            </a:r>
            <a:endParaRPr lang="en-US" i="1" dirty="0" smtClean="0"/>
          </a:p>
          <a:p>
            <a:r>
              <a:rPr lang="en-US" i="1" dirty="0" smtClean="0"/>
              <a:t>la </a:t>
            </a:r>
            <a:r>
              <a:rPr lang="en-US" i="1" dirty="0" err="1" smtClean="0"/>
              <a:t>lampe</a:t>
            </a:r>
            <a:r>
              <a:rPr lang="en-US" i="1" dirty="0" smtClean="0"/>
              <a:t> - </a:t>
            </a:r>
            <a:r>
              <a:rPr lang="en-US" i="1" dirty="0" err="1" smtClean="0"/>
              <a:t>chiroq</a:t>
            </a:r>
            <a:endParaRPr lang="en-US" i="1" dirty="0" smtClean="0"/>
          </a:p>
          <a:p>
            <a:r>
              <a:rPr lang="en-US" i="1" dirty="0" smtClean="0"/>
              <a:t> le livre - </a:t>
            </a:r>
            <a:r>
              <a:rPr lang="en-US" i="1" dirty="0" err="1" smtClean="0"/>
              <a:t>kitob</a:t>
            </a:r>
            <a:endParaRPr lang="ru-RU" i="1" dirty="0" smtClean="0"/>
          </a:p>
          <a:p>
            <a:r>
              <a:rPr lang="en-US" i="1" dirty="0" smtClean="0"/>
              <a:t>la </a:t>
            </a:r>
            <a:r>
              <a:rPr lang="en-US" i="1" dirty="0" err="1" smtClean="0"/>
              <a:t>jambe</a:t>
            </a:r>
            <a:r>
              <a:rPr lang="en-US" i="1" dirty="0" smtClean="0"/>
              <a:t> - </a:t>
            </a:r>
            <a:r>
              <a:rPr lang="en-US" i="1" dirty="0" err="1" smtClean="0"/>
              <a:t>oyoq</a:t>
            </a:r>
            <a:endParaRPr lang="en-US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429</TotalTime>
  <Words>99</Words>
  <Application>Microsoft Office PowerPoint</Application>
  <PresentationFormat>Широкоэкранный</PresentationFormat>
  <Paragraphs>26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лица</vt:lpstr>
      <vt:lpstr>Презентация PowerPoint</vt:lpstr>
      <vt:lpstr>Correction du devoir</vt:lpstr>
      <vt:lpstr>Apprenons à écrire et à prononcer les lettres.</vt:lpstr>
      <vt:lpstr>Prononçons les syllabes…</vt:lpstr>
      <vt:lpstr>Ecoutez et chantez</vt:lpstr>
      <vt:lpstr>Apprenons le virelangue</vt:lpstr>
      <vt:lpstr>Exercice 4 à la page 19.Regardez les dessins et trouvez les objets où vous entendez le son[f]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38</cp:revision>
  <dcterms:created xsi:type="dcterms:W3CDTF">2021-09-07T10:16:49Z</dcterms:created>
  <dcterms:modified xsi:type="dcterms:W3CDTF">2021-09-10T06:00:44Z</dcterms:modified>
</cp:coreProperties>
</file>