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14" r:id="rId4"/>
    <p:sldId id="323" r:id="rId5"/>
    <p:sldId id="324" r:id="rId6"/>
    <p:sldId id="325" r:id="rId7"/>
    <p:sldId id="296" r:id="rId8"/>
    <p:sldId id="326" r:id="rId9"/>
    <p:sldId id="312" r:id="rId10"/>
    <p:sldId id="327" r:id="rId11"/>
    <p:sldId id="328" r:id="rId12"/>
    <p:sldId id="27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0200" autoAdjust="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3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3429000"/>
            <a:ext cx="9289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valise...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37928"/>
            <a:ext cx="10972800" cy="854968"/>
          </a:xfrm>
        </p:spPr>
        <p:txBody>
          <a:bodyPr/>
          <a:lstStyle/>
          <a:p>
            <a:r>
              <a:rPr lang="en-US" b="1" dirty="0" err="1" smtClean="0"/>
              <a:t>Lisez</a:t>
            </a:r>
            <a:r>
              <a:rPr lang="en-US" b="1" dirty="0" smtClean="0"/>
              <a:t> et </a:t>
            </a:r>
            <a:r>
              <a:rPr lang="en-US" b="1" dirty="0" err="1" smtClean="0"/>
              <a:t>apprenez</a:t>
            </a:r>
            <a:r>
              <a:rPr lang="en-US" b="1" dirty="0" smtClean="0"/>
              <a:t> la </a:t>
            </a:r>
            <a:r>
              <a:rPr lang="en-US" b="1" dirty="0" err="1" smtClean="0"/>
              <a:t>poésie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0" t="30804" r="44131" b="23431"/>
          <a:stretch/>
        </p:blipFill>
        <p:spPr>
          <a:xfrm>
            <a:off x="1019436" y="2348880"/>
            <a:ext cx="101531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89" t="16538" r="37616" b="19214"/>
          <a:stretch/>
        </p:blipFill>
        <p:spPr>
          <a:xfrm>
            <a:off x="551384" y="1916832"/>
            <a:ext cx="111612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4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04" y="1844824"/>
            <a:ext cx="10972800" cy="998984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Vérification</a:t>
            </a:r>
            <a:r>
              <a:rPr lang="en-US" sz="4000" b="1" dirty="0" smtClean="0">
                <a:solidFill>
                  <a:srgbClr val="C00000"/>
                </a:solidFill>
              </a:rPr>
              <a:t> du</a:t>
            </a:r>
            <a:r>
              <a:rPr lang="en-US" sz="4000" b="1" dirty="0" smtClean="0">
                <a:solidFill>
                  <a:srgbClr val="C00000"/>
                </a:solidFill>
              </a:rPr>
              <a:t> devoir: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 err="1"/>
              <a:t>Complétez</a:t>
            </a:r>
            <a:r>
              <a:rPr lang="en-US" sz="4000" b="1" dirty="0"/>
              <a:t> les phrases</a:t>
            </a:r>
            <a:r>
              <a:rPr lang="en-US" sz="2800" b="1" dirty="0"/>
              <a:t> .(</a:t>
            </a:r>
            <a:r>
              <a:rPr lang="en-US" sz="3600" b="1" dirty="0" err="1"/>
              <a:t>Plusieures</a:t>
            </a:r>
            <a:r>
              <a:rPr lang="en-US" sz="3600" b="1" dirty="0"/>
              <a:t> </a:t>
            </a:r>
            <a:r>
              <a:rPr lang="en-US" sz="3600" b="1" dirty="0" err="1"/>
              <a:t>variantes</a:t>
            </a:r>
            <a:r>
              <a:rPr lang="en-US" sz="3600" b="1" dirty="0"/>
              <a:t> </a:t>
            </a:r>
            <a:r>
              <a:rPr lang="en-US" sz="3600" b="1" dirty="0" err="1"/>
              <a:t>possibles</a:t>
            </a:r>
            <a:r>
              <a:rPr lang="en-US" sz="2800" b="1" dirty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348925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Lola </a:t>
            </a:r>
            <a:r>
              <a:rPr lang="en-US" sz="4000" b="1" dirty="0" err="1">
                <a:solidFill>
                  <a:schemeClr val="accent1"/>
                </a:solidFill>
              </a:rPr>
              <a:t>porte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l’uniforme</a:t>
            </a:r>
            <a:r>
              <a:rPr lang="en-US" sz="40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Aziz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ru-RU" sz="4000" b="1" dirty="0" smtClean="0">
                <a:solidFill>
                  <a:schemeClr val="accent1"/>
                </a:solidFill>
              </a:rPr>
              <a:t>  </a:t>
            </a:r>
            <a:r>
              <a:rPr lang="en-US" sz="4000" b="1" dirty="0" smtClean="0">
                <a:solidFill>
                  <a:schemeClr val="accent1"/>
                </a:solidFill>
              </a:rPr>
              <a:t>un </a:t>
            </a:r>
            <a:r>
              <a:rPr lang="en-US" sz="4000" b="1" dirty="0" err="1" smtClean="0">
                <a:solidFill>
                  <a:schemeClr val="accent1"/>
                </a:solidFill>
              </a:rPr>
              <a:t>pantalon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  <a:endParaRPr lang="en-US" sz="4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1"/>
                </a:solidFill>
              </a:rPr>
              <a:t>L’enfant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une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veste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  <a:endParaRPr lang="en-US" sz="4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La </a:t>
            </a:r>
            <a:r>
              <a:rPr lang="en-US" sz="4000" b="1" dirty="0" err="1">
                <a:solidFill>
                  <a:schemeClr val="accent1"/>
                </a:solidFill>
              </a:rPr>
              <a:t>fille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une</a:t>
            </a:r>
            <a:r>
              <a:rPr lang="en-US" sz="4000" b="1" dirty="0" smtClean="0">
                <a:solidFill>
                  <a:schemeClr val="accent1"/>
                </a:solidFill>
              </a:rPr>
              <a:t> robe.</a:t>
            </a:r>
            <a:endParaRPr lang="en-US" sz="4000" b="1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0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12" y="1916832"/>
            <a:ext cx="10972800" cy="940966"/>
          </a:xfrm>
        </p:spPr>
        <p:txBody>
          <a:bodyPr/>
          <a:lstStyle/>
          <a:p>
            <a:r>
              <a:rPr lang="en-US" sz="4000" b="1" dirty="0"/>
              <a:t>Le devoir à la </a:t>
            </a:r>
            <a:r>
              <a:rPr lang="en-US" sz="4000" b="1" dirty="0" err="1"/>
              <a:t>maison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 err="1" smtClean="0"/>
              <a:t>Posez</a:t>
            </a:r>
            <a:r>
              <a:rPr lang="en-US" sz="4000" b="1" dirty="0" smtClean="0"/>
              <a:t> </a:t>
            </a:r>
            <a:r>
              <a:rPr lang="en-US" sz="4000" b="1" dirty="0"/>
              <a:t>d</a:t>
            </a:r>
            <a:r>
              <a:rPr lang="en-US" sz="4000" b="1" dirty="0" smtClean="0"/>
              <a:t>es questions 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12" y="2804756"/>
            <a:ext cx="10972800" cy="405324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Dans</a:t>
            </a:r>
            <a:r>
              <a:rPr lang="en-US" sz="3600" b="1" dirty="0" smtClean="0"/>
              <a:t> la </a:t>
            </a:r>
            <a:r>
              <a:rPr lang="en-US" sz="3600" b="1" dirty="0" err="1" smtClean="0"/>
              <a:t>classe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il</a:t>
            </a:r>
            <a:r>
              <a:rPr lang="en-US" sz="3600" b="1" dirty="0" smtClean="0"/>
              <a:t> y a </a:t>
            </a:r>
            <a:r>
              <a:rPr lang="en-US" sz="3600" b="1" dirty="0" smtClean="0">
                <a:solidFill>
                  <a:srgbClr val="7030A0"/>
                </a:solidFill>
              </a:rPr>
              <a:t>25 </a:t>
            </a:r>
            <a:r>
              <a:rPr lang="en-US" sz="3600" b="1" dirty="0" err="1" smtClean="0">
                <a:solidFill>
                  <a:srgbClr val="7030A0"/>
                </a:solidFill>
              </a:rPr>
              <a:t>élèves</a:t>
            </a:r>
            <a:r>
              <a:rPr lang="en-US" sz="3600" b="1" dirty="0" err="1" smtClean="0"/>
              <a:t>.</a:t>
            </a:r>
            <a:r>
              <a:rPr lang="en-US" sz="3600" b="1" dirty="0" err="1" smtClean="0">
                <a:solidFill>
                  <a:srgbClr val="FF0000"/>
                </a:solidFill>
              </a:rPr>
              <a:t>Combien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d’</a:t>
            </a:r>
            <a:r>
              <a:rPr lang="en-US" sz="3600" b="1" dirty="0" err="1" smtClean="0">
                <a:solidFill>
                  <a:srgbClr val="FF0000"/>
                </a:solidFill>
              </a:rPr>
              <a:t>élèves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y a t-</a:t>
            </a:r>
            <a:r>
              <a:rPr lang="en-US" sz="3600" b="1" dirty="0" err="1">
                <a:solidFill>
                  <a:srgbClr val="FF0000"/>
                </a:solidFill>
              </a:rPr>
              <a:t>il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dans</a:t>
            </a:r>
            <a:r>
              <a:rPr lang="en-US" sz="3600" b="1" dirty="0" smtClean="0">
                <a:solidFill>
                  <a:srgbClr val="FF0000"/>
                </a:solidFill>
              </a:rPr>
              <a:t> la </a:t>
            </a:r>
            <a:r>
              <a:rPr lang="en-US" sz="3600" b="1" dirty="0" err="1" smtClean="0">
                <a:solidFill>
                  <a:srgbClr val="FF0000"/>
                </a:solidFill>
              </a:rPr>
              <a:t>classe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Lola a </a:t>
            </a:r>
            <a:r>
              <a:rPr lang="en-US" sz="3600" b="1" dirty="0" smtClean="0">
                <a:solidFill>
                  <a:srgbClr val="7030A0"/>
                </a:solidFill>
              </a:rPr>
              <a:t>3 robes </a:t>
            </a:r>
            <a:r>
              <a:rPr lang="en-US" sz="3600" b="1" dirty="0" err="1" smtClean="0">
                <a:solidFill>
                  <a:srgbClr val="7030A0"/>
                </a:solidFill>
              </a:rPr>
              <a:t>bleues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Combien</a:t>
            </a:r>
            <a:r>
              <a:rPr lang="en-US" sz="3600" b="1" dirty="0" smtClean="0">
                <a:solidFill>
                  <a:srgbClr val="FF0000"/>
                </a:solidFill>
              </a:rPr>
              <a:t> de robes a t-</a:t>
            </a:r>
            <a:r>
              <a:rPr lang="en-US" sz="3600" b="1" dirty="0" err="1" smtClean="0">
                <a:solidFill>
                  <a:srgbClr val="FF0000"/>
                </a:solidFill>
              </a:rPr>
              <a:t>elle</a:t>
            </a:r>
            <a:r>
              <a:rPr lang="en-US" sz="3600" b="1" dirty="0" smtClean="0">
                <a:solidFill>
                  <a:srgbClr val="FF0000"/>
                </a:solidFill>
              </a:rPr>
              <a:t> ?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Jean a </a:t>
            </a:r>
            <a:r>
              <a:rPr lang="en-US" sz="3600" b="1" dirty="0" smtClean="0">
                <a:solidFill>
                  <a:srgbClr val="7030A0"/>
                </a:solidFill>
              </a:rPr>
              <a:t>4 </a:t>
            </a:r>
            <a:r>
              <a:rPr lang="en-US" sz="3600" b="1" dirty="0" err="1" smtClean="0">
                <a:solidFill>
                  <a:srgbClr val="7030A0"/>
                </a:solidFill>
              </a:rPr>
              <a:t>pantalons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Combien</a:t>
            </a:r>
            <a:r>
              <a:rPr lang="en-US" sz="3600" b="1" dirty="0">
                <a:solidFill>
                  <a:srgbClr val="FF0000"/>
                </a:solidFill>
              </a:rPr>
              <a:t> de </a:t>
            </a:r>
            <a:r>
              <a:rPr lang="en-US" sz="3600" b="1" dirty="0" err="1" smtClean="0">
                <a:solidFill>
                  <a:srgbClr val="FF0000"/>
                </a:solidFill>
              </a:rPr>
              <a:t>pantalons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a t-</a:t>
            </a:r>
            <a:r>
              <a:rPr lang="en-US" sz="3600" b="1" dirty="0" err="1">
                <a:solidFill>
                  <a:srgbClr val="FF0000"/>
                </a:solidFill>
              </a:rPr>
              <a:t>elle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Sur la table </a:t>
            </a:r>
            <a:r>
              <a:rPr lang="en-US" sz="3600" b="1" dirty="0" err="1" smtClean="0"/>
              <a:t>il</a:t>
            </a:r>
            <a:r>
              <a:rPr lang="en-US" sz="3600" b="1" dirty="0" smtClean="0"/>
              <a:t> y a </a:t>
            </a:r>
            <a:r>
              <a:rPr lang="en-US" sz="3600" b="1" dirty="0" err="1" smtClean="0">
                <a:solidFill>
                  <a:srgbClr val="7030A0"/>
                </a:solidFill>
              </a:rPr>
              <a:t>trois</a:t>
            </a:r>
            <a:r>
              <a:rPr lang="en-US" sz="3600" b="1" dirty="0" smtClean="0">
                <a:solidFill>
                  <a:srgbClr val="7030A0"/>
                </a:solidFill>
              </a:rPr>
              <a:t> livres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Combien</a:t>
            </a:r>
            <a:r>
              <a:rPr lang="en-US" sz="3600" b="1" dirty="0">
                <a:solidFill>
                  <a:srgbClr val="FF0000"/>
                </a:solidFill>
              </a:rPr>
              <a:t> de crayons y a t-</a:t>
            </a:r>
            <a:r>
              <a:rPr lang="en-US" sz="3600" b="1" dirty="0" err="1">
                <a:solidFill>
                  <a:srgbClr val="FF0000"/>
                </a:solidFill>
              </a:rPr>
              <a:t>il</a:t>
            </a:r>
            <a:r>
              <a:rPr lang="en-US" sz="3600" b="1" dirty="0">
                <a:solidFill>
                  <a:srgbClr val="FF0000"/>
                </a:solidFill>
              </a:rPr>
              <a:t> sur la </a:t>
            </a:r>
            <a:r>
              <a:rPr lang="en-US" sz="3600" b="1" dirty="0" smtClean="0">
                <a:solidFill>
                  <a:srgbClr val="FF0000"/>
                </a:solidFill>
              </a:rPr>
              <a:t>table?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946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43" t="17309" r="28881" b="5769"/>
          <a:stretch/>
        </p:blipFill>
        <p:spPr>
          <a:xfrm>
            <a:off x="695400" y="1844824"/>
            <a:ext cx="10873208" cy="5013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3832" y="5949280"/>
            <a:ext cx="914400" cy="365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Taroq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3852" y="6315000"/>
            <a:ext cx="1548172" cy="40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O’rgimchak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5488" y="5949280"/>
            <a:ext cx="1234988" cy="368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qichloq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5488" y="6405070"/>
            <a:ext cx="914400" cy="365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To’g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2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773208"/>
            <a:ext cx="10972800" cy="782960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grammaire</a:t>
            </a:r>
            <a:r>
              <a:rPr lang="en-US" dirty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1" t="19833" r="47974" b="65744"/>
          <a:stretch/>
        </p:blipFill>
        <p:spPr>
          <a:xfrm>
            <a:off x="2999656" y="2552016"/>
            <a:ext cx="5904656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200" y="3212976"/>
            <a:ext cx="3290664" cy="339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Mettre-qo’ymoq,joylamoq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Il met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Elle met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5880" y="3789040"/>
            <a:ext cx="3384376" cy="199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Exemple:Je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mets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ma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trousse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mon cartable.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8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92" y="1689130"/>
            <a:ext cx="10972800" cy="868958"/>
          </a:xfrm>
        </p:spPr>
        <p:txBody>
          <a:bodyPr/>
          <a:lstStyle/>
          <a:p>
            <a:r>
              <a:rPr lang="en-US" b="1" dirty="0" err="1" smtClean="0"/>
              <a:t>Lisez</a:t>
            </a:r>
            <a:r>
              <a:rPr lang="en-US" b="1" dirty="0" smtClean="0"/>
              <a:t> le </a:t>
            </a:r>
            <a:r>
              <a:rPr lang="en-US" b="1" dirty="0" err="1" smtClean="0"/>
              <a:t>texte</a:t>
            </a:r>
            <a:r>
              <a:rPr lang="en-US" b="1" dirty="0" smtClean="0"/>
              <a:t> et </a:t>
            </a:r>
            <a:r>
              <a:rPr lang="en-US" b="1" dirty="0" err="1" smtClean="0"/>
              <a:t>répondez</a:t>
            </a:r>
            <a:r>
              <a:rPr lang="en-US" b="1" dirty="0" smtClean="0"/>
              <a:t> aux questions.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2" t="23976" r="33672" b="23852"/>
          <a:stretch/>
        </p:blipFill>
        <p:spPr>
          <a:xfrm>
            <a:off x="613792" y="2558088"/>
            <a:ext cx="11098832" cy="41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/>
              <a:t>Ecoutez</a:t>
            </a:r>
            <a:r>
              <a:rPr lang="en-US" sz="5400" b="1" i="1" dirty="0"/>
              <a:t> et </a:t>
            </a:r>
            <a:r>
              <a:rPr lang="en-US" sz="5400" b="1" i="1" dirty="0" err="1" smtClean="0"/>
              <a:t>chantez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6" t="18023" r="37832" b="33281"/>
          <a:stretch/>
        </p:blipFill>
        <p:spPr>
          <a:xfrm>
            <a:off x="983432" y="1916832"/>
            <a:ext cx="1044116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1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84" y="1988840"/>
            <a:ext cx="10972800" cy="926976"/>
          </a:xfrm>
        </p:spPr>
        <p:txBody>
          <a:bodyPr/>
          <a:lstStyle/>
          <a:p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Apprenons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 le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virelangue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99" t="52502" r="33553" b="31588"/>
          <a:stretch/>
        </p:blipFill>
        <p:spPr>
          <a:xfrm>
            <a:off x="983432" y="2915816"/>
            <a:ext cx="10369152" cy="31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3070</TotalTime>
  <Words>149</Words>
  <Application>Microsoft Office PowerPoint</Application>
  <PresentationFormat>Широкоэкранный</PresentationFormat>
  <Paragraphs>33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Презентация PowerPoint</vt:lpstr>
      <vt:lpstr>Vérification du devoir: Complétez les phrases .(Plusieures variantes possibles)</vt:lpstr>
      <vt:lpstr>Le devoir à la maison. Posez des questions .</vt:lpstr>
      <vt:lpstr>Презентация PowerPoint</vt:lpstr>
      <vt:lpstr>Un peu de grammaire…..</vt:lpstr>
      <vt:lpstr>Lisez le texte et répondez aux questions.</vt:lpstr>
      <vt:lpstr>Ecoutez et chantez!</vt:lpstr>
      <vt:lpstr>Презентация PowerPoint</vt:lpstr>
      <vt:lpstr>Apprenons le virelangue!</vt:lpstr>
      <vt:lpstr>Lisez et apprenez la poésie.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213</cp:revision>
  <dcterms:created xsi:type="dcterms:W3CDTF">2021-09-07T10:16:49Z</dcterms:created>
  <dcterms:modified xsi:type="dcterms:W3CDTF">2021-10-22T08:17:24Z</dcterms:modified>
</cp:coreProperties>
</file>