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0" r:id="rId3"/>
    <p:sldId id="315" r:id="rId4"/>
    <p:sldId id="311" r:id="rId5"/>
    <p:sldId id="317" r:id="rId6"/>
    <p:sldId id="312" r:id="rId7"/>
    <p:sldId id="313" r:id="rId8"/>
    <p:sldId id="314" r:id="rId9"/>
    <p:sldId id="309" r:id="rId10"/>
    <p:sldId id="282" r:id="rId11"/>
    <p:sldId id="304" r:id="rId12"/>
    <p:sldId id="308" r:id="rId13"/>
    <p:sldId id="305" r:id="rId14"/>
    <p:sldId id="296" r:id="rId15"/>
    <p:sldId id="306" r:id="rId16"/>
    <p:sldId id="273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200" autoAdjust="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342900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9656" y="4030300"/>
            <a:ext cx="6660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Travail </a:t>
            </a:r>
            <a:r>
              <a:rPr lang="fr-FR" sz="4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contrôle 3</a:t>
            </a:r>
            <a:endParaRPr lang="ru-RU" sz="48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</a:t>
            </a:r>
            <a:r>
              <a:rPr lang="ru-RU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710952"/>
          </a:xfrm>
        </p:spPr>
        <p:txBody>
          <a:bodyPr/>
          <a:lstStyle/>
          <a:p>
            <a:r>
              <a:rPr lang="en-US" dirty="0" err="1" smtClean="0"/>
              <a:t>Vêtements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80" t="20608" r="35700" b="5198"/>
          <a:stretch/>
        </p:blipFill>
        <p:spPr>
          <a:xfrm>
            <a:off x="191344" y="2411760"/>
            <a:ext cx="8208912" cy="425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4408" y="2653575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mouffles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2020" y="2444682"/>
            <a:ext cx="3020380" cy="4080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Porter-</a:t>
            </a:r>
            <a:r>
              <a:rPr lang="en-US" sz="3200" dirty="0" err="1" smtClean="0">
                <a:solidFill>
                  <a:srgbClr val="FF0000"/>
                </a:solidFill>
              </a:rPr>
              <a:t>kiymoq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Je </a:t>
            </a:r>
            <a:r>
              <a:rPr lang="en-US" sz="3600" dirty="0" err="1" smtClean="0">
                <a:solidFill>
                  <a:schemeClr val="tx2"/>
                </a:solidFill>
              </a:rPr>
              <a:t>porte</a:t>
            </a:r>
            <a:endParaRPr lang="ru-RU" sz="3600" dirty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Tu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portes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Il</a:t>
            </a:r>
            <a:r>
              <a:rPr lang="ru-RU" sz="3600" dirty="0" smtClean="0">
                <a:solidFill>
                  <a:schemeClr val="tx2"/>
                </a:solidFill>
              </a:rPr>
              <a:t> (</a:t>
            </a:r>
            <a:r>
              <a:rPr lang="en-US" sz="3600" dirty="0" smtClean="0">
                <a:solidFill>
                  <a:schemeClr val="tx2"/>
                </a:solidFill>
              </a:rPr>
              <a:t>ell</a:t>
            </a:r>
            <a:r>
              <a:rPr lang="ru-RU" sz="3600" dirty="0" smtClean="0">
                <a:solidFill>
                  <a:schemeClr val="tx2"/>
                </a:solidFill>
              </a:rPr>
              <a:t>)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Nous </a:t>
            </a:r>
            <a:r>
              <a:rPr lang="en-US" sz="3600" dirty="0" err="1" smtClean="0">
                <a:solidFill>
                  <a:schemeClr val="tx2"/>
                </a:solidFill>
              </a:rPr>
              <a:t>portons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Vous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portez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Ils</a:t>
            </a:r>
            <a:r>
              <a:rPr lang="ru-RU" sz="3600" dirty="0" smtClean="0">
                <a:solidFill>
                  <a:schemeClr val="tx2"/>
                </a:solidFill>
              </a:rPr>
              <a:t>(</a:t>
            </a:r>
            <a:r>
              <a:rPr lang="en-US" sz="3600" dirty="0" smtClean="0">
                <a:solidFill>
                  <a:schemeClr val="tx2"/>
                </a:solidFill>
              </a:rPr>
              <a:t>ells) portent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59" t="50911" r="40902" b="33179"/>
          <a:stretch/>
        </p:blipFill>
        <p:spPr>
          <a:xfrm>
            <a:off x="551383" y="2060848"/>
            <a:ext cx="1539215" cy="1368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9616" y="2492896"/>
            <a:ext cx="194421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</a:rPr>
              <a:t>vêtements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 err="1" smtClean="0">
                <a:solidFill>
                  <a:srgbClr val="FF0000"/>
                </a:solidFill>
              </a:rPr>
              <a:t>’hiver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8208" y="2492896"/>
            <a:ext cx="201622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</a:rPr>
              <a:t>vêtements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d’été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576" t="48387" r="45075" b="35484"/>
          <a:stretch/>
        </p:blipFill>
        <p:spPr>
          <a:xfrm>
            <a:off x="551383" y="3824508"/>
            <a:ext cx="1539216" cy="1369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684" t="45161" r="35790" b="30646"/>
          <a:stretch/>
        </p:blipFill>
        <p:spPr>
          <a:xfrm>
            <a:off x="2833159" y="5004170"/>
            <a:ext cx="1440161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2023" t="30515" r="39122" b="52751"/>
          <a:stretch/>
        </p:blipFill>
        <p:spPr>
          <a:xfrm>
            <a:off x="4882021" y="1905763"/>
            <a:ext cx="1368152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179" t="50203" r="69725" b="34048"/>
          <a:stretch/>
        </p:blipFill>
        <p:spPr>
          <a:xfrm>
            <a:off x="4821172" y="3573016"/>
            <a:ext cx="1418845" cy="1513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3087" t="26578" r="55884" b="54719"/>
          <a:stretch/>
        </p:blipFill>
        <p:spPr>
          <a:xfrm>
            <a:off x="6528048" y="1925835"/>
            <a:ext cx="1296144" cy="136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2919" t="28344" r="74904" b="50000"/>
          <a:stretch/>
        </p:blipFill>
        <p:spPr>
          <a:xfrm>
            <a:off x="10128446" y="1925835"/>
            <a:ext cx="1584177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3989" t="29328" r="66603" b="52953"/>
          <a:stretch/>
        </p:blipFill>
        <p:spPr>
          <a:xfrm>
            <a:off x="6600055" y="3573016"/>
            <a:ext cx="1224137" cy="1457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027" t="48031" r="74905" b="31298"/>
          <a:stretch/>
        </p:blipFill>
        <p:spPr>
          <a:xfrm>
            <a:off x="10128446" y="3681564"/>
            <a:ext cx="1584177" cy="1512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3359" t="28344" r="47786" b="56891"/>
          <a:stretch/>
        </p:blipFill>
        <p:spPr>
          <a:xfrm>
            <a:off x="8184230" y="5030262"/>
            <a:ext cx="1512170" cy="1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720080"/>
          </a:xfrm>
        </p:spPr>
        <p:txBody>
          <a:bodyPr/>
          <a:lstStyle/>
          <a:p>
            <a:r>
              <a:rPr lang="en-US" dirty="0" err="1" smtClean="0"/>
              <a:t>Lisons</a:t>
            </a:r>
            <a:r>
              <a:rPr lang="en-US" dirty="0" smtClean="0"/>
              <a:t>  et </a:t>
            </a:r>
            <a:r>
              <a:rPr lang="en-US" dirty="0" err="1" smtClean="0"/>
              <a:t>répondons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7" t="17600" r="35674" b="5397"/>
          <a:stretch/>
        </p:blipFill>
        <p:spPr>
          <a:xfrm>
            <a:off x="767408" y="2348880"/>
            <a:ext cx="101531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/>
              <a:t>Ecoutez</a:t>
            </a:r>
            <a:r>
              <a:rPr lang="en-US" sz="5400" b="1" i="1" dirty="0"/>
              <a:t> et </a:t>
            </a:r>
            <a:r>
              <a:rPr lang="en-US" sz="5400" b="1" i="1" dirty="0" err="1" smtClean="0"/>
              <a:t>chantez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926976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.</a:t>
            </a:r>
            <a:r>
              <a:rPr lang="en-US" dirty="0" err="1" smtClean="0"/>
              <a:t>Choisisez</a:t>
            </a:r>
            <a:r>
              <a:rPr lang="en-US" dirty="0" smtClean="0"/>
              <a:t> les </a:t>
            </a:r>
            <a:r>
              <a:rPr lang="en-US" dirty="0" err="1" smtClean="0"/>
              <a:t>vêtement</a:t>
            </a:r>
            <a:r>
              <a:rPr lang="en-US" dirty="0" smtClean="0"/>
              <a:t> et </a:t>
            </a:r>
            <a:r>
              <a:rPr lang="en-US" dirty="0" err="1" smtClean="0"/>
              <a:t>continuez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7" t="23471" r="37136" b="16117"/>
          <a:stretch/>
        </p:blipFill>
        <p:spPr>
          <a:xfrm>
            <a:off x="695400" y="2420888"/>
            <a:ext cx="107291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92072"/>
            <a:ext cx="10972800" cy="8640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Lisez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err="1"/>
              <a:t>traduisez</a:t>
            </a:r>
            <a:r>
              <a:rPr lang="en-US" dirty="0"/>
              <a:t> le </a:t>
            </a:r>
            <a:r>
              <a:rPr lang="en-US" dirty="0" err="1"/>
              <a:t>texte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58780"/>
            <a:ext cx="10972800" cy="3634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1744" y="472514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Aziza </a:t>
            </a:r>
            <a:r>
              <a:rPr lang="en-US" sz="2800" b="1" dirty="0" err="1">
                <a:latin typeface="+mj-lt"/>
              </a:rPr>
              <a:t>est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polie</a:t>
            </a:r>
            <a:r>
              <a:rPr lang="en-US" sz="2800" b="1" dirty="0">
                <a:latin typeface="+mj-lt"/>
              </a:rPr>
              <a:t>.</a:t>
            </a:r>
            <a:endParaRPr lang="ru-RU" sz="28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9459" y="5805264"/>
            <a:ext cx="4984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+mj-lt"/>
              </a:rPr>
              <a:t>Kamol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donne</a:t>
            </a:r>
            <a:r>
              <a:rPr lang="en-US" sz="2800" b="1" dirty="0">
                <a:latin typeface="+mj-lt"/>
              </a:rPr>
              <a:t> son </a:t>
            </a:r>
            <a:r>
              <a:rPr lang="en-US" sz="2800" b="1" dirty="0" err="1">
                <a:latin typeface="+mj-lt"/>
              </a:rPr>
              <a:t>ballon</a:t>
            </a:r>
            <a:r>
              <a:rPr lang="en-US" sz="2800" b="1" dirty="0">
                <a:latin typeface="+mj-lt"/>
              </a:rPr>
              <a:t> à Aziza.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782960"/>
          </a:xfrm>
        </p:spPr>
        <p:txBody>
          <a:bodyPr/>
          <a:lstStyle/>
          <a:p>
            <a:r>
              <a:rPr lang="en-US" sz="3200" b="1" dirty="0" err="1"/>
              <a:t>Complétez</a:t>
            </a:r>
            <a:r>
              <a:rPr lang="en-US" sz="3200" b="1" dirty="0"/>
              <a:t> les phrases par les articles </a:t>
            </a:r>
            <a:r>
              <a:rPr lang="en-US" sz="3200" b="1" dirty="0" err="1"/>
              <a:t>contractés</a:t>
            </a:r>
            <a:r>
              <a:rPr lang="en-US" sz="3200" b="1" dirty="0"/>
              <a:t>: </a:t>
            </a:r>
            <a:r>
              <a:rPr lang="en-US" sz="3200" b="1" dirty="0">
                <a:solidFill>
                  <a:srgbClr val="FF0000"/>
                </a:solidFill>
              </a:rPr>
              <a:t>à la ,</a:t>
            </a:r>
            <a:r>
              <a:rPr lang="en-US" sz="3200" b="1" dirty="0" err="1">
                <a:solidFill>
                  <a:srgbClr val="FF0000"/>
                </a:solidFill>
              </a:rPr>
              <a:t>au,aux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489252"/>
          </a:xfrm>
        </p:spPr>
        <p:txBody>
          <a:bodyPr/>
          <a:lstStyle/>
          <a:p>
            <a:r>
              <a:rPr lang="en-US" b="1" dirty="0"/>
              <a:t>Aziz </a:t>
            </a:r>
            <a:r>
              <a:rPr lang="en-US" b="1" dirty="0" err="1"/>
              <a:t>joue</a:t>
            </a:r>
            <a:r>
              <a:rPr lang="en-US" b="1" dirty="0"/>
              <a:t> …..football.</a:t>
            </a:r>
          </a:p>
          <a:p>
            <a:r>
              <a:rPr lang="en-US" b="1" dirty="0"/>
              <a:t>Lobar </a:t>
            </a:r>
            <a:r>
              <a:rPr lang="en-US" b="1" dirty="0" err="1"/>
              <a:t>joue</a:t>
            </a:r>
            <a:r>
              <a:rPr lang="en-US" b="1" dirty="0"/>
              <a:t> …….. </a:t>
            </a:r>
            <a:r>
              <a:rPr lang="en-US" b="1" dirty="0" err="1"/>
              <a:t>corde</a:t>
            </a:r>
            <a:r>
              <a:rPr lang="en-US" b="1" dirty="0"/>
              <a:t>.</a:t>
            </a:r>
          </a:p>
          <a:p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joues</a:t>
            </a:r>
            <a:r>
              <a:rPr lang="en-US" b="1" dirty="0"/>
              <a:t> ……tennis.</a:t>
            </a:r>
          </a:p>
          <a:p>
            <a:r>
              <a:rPr lang="en-US" b="1" dirty="0"/>
              <a:t>Il </a:t>
            </a:r>
            <a:r>
              <a:rPr lang="en-US" b="1" dirty="0" err="1"/>
              <a:t>joue</a:t>
            </a:r>
            <a:r>
              <a:rPr lang="en-US" b="1" dirty="0"/>
              <a:t> ……</a:t>
            </a:r>
            <a:r>
              <a:rPr lang="en-US" b="1" dirty="0" err="1"/>
              <a:t>jeux</a:t>
            </a:r>
            <a:r>
              <a:rPr lang="en-US" b="1" dirty="0"/>
              <a:t>  </a:t>
            </a:r>
            <a:r>
              <a:rPr lang="en-US" b="1" dirty="0" err="1"/>
              <a:t>vidéo</a:t>
            </a:r>
            <a:r>
              <a:rPr lang="en-US" b="1" dirty="0"/>
              <a:t>.</a:t>
            </a:r>
          </a:p>
          <a:p>
            <a:r>
              <a:rPr lang="en-US" b="1" dirty="0"/>
              <a:t>Je </a:t>
            </a:r>
            <a:r>
              <a:rPr lang="en-US" b="1" dirty="0" err="1"/>
              <a:t>joue</a:t>
            </a:r>
            <a:r>
              <a:rPr lang="en-US" b="1" dirty="0"/>
              <a:t> ……basketball.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0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44824"/>
            <a:ext cx="11737304" cy="854968"/>
          </a:xfrm>
        </p:spPr>
        <p:txBody>
          <a:bodyPr/>
          <a:lstStyle/>
          <a:p>
            <a:r>
              <a:rPr lang="en-US" sz="3600" b="1" dirty="0" err="1" smtClean="0"/>
              <a:t>Complétez</a:t>
            </a:r>
            <a:r>
              <a:rPr lang="en-US" sz="3600" b="1" dirty="0" smtClean="0"/>
              <a:t> </a:t>
            </a:r>
            <a:r>
              <a:rPr lang="en-US" sz="3600" b="1" dirty="0"/>
              <a:t>les phrases par les articles </a:t>
            </a:r>
            <a:r>
              <a:rPr lang="en-US" sz="3600" b="1" dirty="0" err="1"/>
              <a:t>contractés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FF0000"/>
                </a:solidFill>
              </a:rPr>
              <a:t>à la ,</a:t>
            </a:r>
            <a:r>
              <a:rPr lang="en-US" sz="3600" b="1" dirty="0" err="1" smtClean="0">
                <a:solidFill>
                  <a:srgbClr val="FF0000"/>
                </a:solidFill>
              </a:rPr>
              <a:t>au,aux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24944"/>
            <a:ext cx="10972800" cy="3826694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sz="4000" b="1" dirty="0"/>
              <a:t>Aziz </a:t>
            </a:r>
            <a:r>
              <a:rPr lang="en-US" sz="4000" b="1" dirty="0" err="1"/>
              <a:t>joue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au</a:t>
            </a:r>
            <a:r>
              <a:rPr lang="en-US" sz="4000" b="1" dirty="0"/>
              <a:t> football.</a:t>
            </a:r>
          </a:p>
          <a:p>
            <a:r>
              <a:rPr lang="en-US" sz="4000" b="1" dirty="0"/>
              <a:t>Lobar </a:t>
            </a:r>
            <a:r>
              <a:rPr lang="en-US" sz="4000" b="1" dirty="0" err="1" smtClean="0"/>
              <a:t>saute</a:t>
            </a:r>
            <a:r>
              <a:rPr lang="en-US" sz="4000" b="1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à la </a:t>
            </a:r>
            <a:r>
              <a:rPr lang="en-US" sz="4000" b="1" dirty="0" err="1"/>
              <a:t>corde</a:t>
            </a:r>
            <a:r>
              <a:rPr lang="en-US" sz="4000" b="1" dirty="0"/>
              <a:t>.</a:t>
            </a:r>
          </a:p>
          <a:p>
            <a:r>
              <a:rPr lang="en-US" sz="4000" b="1" dirty="0" err="1"/>
              <a:t>Tu</a:t>
            </a:r>
            <a:r>
              <a:rPr lang="en-US" sz="4000" b="1" dirty="0"/>
              <a:t> </a:t>
            </a:r>
            <a:r>
              <a:rPr lang="en-US" sz="4000" b="1" dirty="0" err="1"/>
              <a:t>joues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au</a:t>
            </a:r>
            <a:r>
              <a:rPr lang="en-US" sz="4000" b="1" dirty="0"/>
              <a:t> tennis.</a:t>
            </a:r>
          </a:p>
          <a:p>
            <a:r>
              <a:rPr lang="en-US" sz="4000" b="1" dirty="0"/>
              <a:t>Il </a:t>
            </a:r>
            <a:r>
              <a:rPr lang="en-US" sz="4000" b="1" dirty="0" err="1"/>
              <a:t>joue</a:t>
            </a:r>
            <a:r>
              <a:rPr lang="en-US" sz="4000" b="1" dirty="0"/>
              <a:t>  </a:t>
            </a:r>
            <a:r>
              <a:rPr lang="en-US" sz="4000" b="1" dirty="0">
                <a:solidFill>
                  <a:srgbClr val="FF0000"/>
                </a:solidFill>
              </a:rPr>
              <a:t>aux</a:t>
            </a:r>
            <a:r>
              <a:rPr lang="en-US" sz="4000" b="1" dirty="0"/>
              <a:t>  </a:t>
            </a:r>
            <a:r>
              <a:rPr lang="en-US" sz="4000" b="1" dirty="0" err="1"/>
              <a:t>jeux</a:t>
            </a:r>
            <a:r>
              <a:rPr lang="en-US" sz="4000" b="1" dirty="0"/>
              <a:t>  </a:t>
            </a:r>
            <a:r>
              <a:rPr lang="en-US" sz="4000" b="1" dirty="0" err="1"/>
              <a:t>vidéo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Je </a:t>
            </a:r>
            <a:r>
              <a:rPr lang="en-US" sz="4000" b="1" dirty="0" err="1"/>
              <a:t>joue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au</a:t>
            </a:r>
            <a:r>
              <a:rPr lang="en-US" sz="4000" b="1" dirty="0"/>
              <a:t> basketball.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495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276872"/>
            <a:ext cx="10972800" cy="1143000"/>
          </a:xfrm>
        </p:spPr>
        <p:txBody>
          <a:bodyPr/>
          <a:lstStyle/>
          <a:p>
            <a:r>
              <a:rPr lang="fr-FR" b="1" dirty="0"/>
              <a:t>Ecoutez et chantez...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1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88" y="1844824"/>
            <a:ext cx="10972800" cy="796950"/>
          </a:xfrm>
        </p:spPr>
        <p:txBody>
          <a:bodyPr/>
          <a:lstStyle/>
          <a:p>
            <a:r>
              <a:rPr lang="en-US" dirty="0" err="1"/>
              <a:t>Observez</a:t>
            </a:r>
            <a:r>
              <a:rPr lang="en-US" dirty="0"/>
              <a:t> et </a:t>
            </a:r>
            <a:r>
              <a:rPr lang="en-US" dirty="0" err="1"/>
              <a:t>reliez</a:t>
            </a:r>
            <a:r>
              <a:rPr lang="en-US" dirty="0"/>
              <a:t> les images aux mots.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9" t="27490" r="36754" b="17528"/>
          <a:stretch/>
        </p:blipFill>
        <p:spPr>
          <a:xfrm>
            <a:off x="839416" y="2852738"/>
            <a:ext cx="1051316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86895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Composez</a:t>
            </a:r>
            <a:r>
              <a:rPr lang="en-US" dirty="0" smtClean="0"/>
              <a:t>  </a:t>
            </a:r>
            <a:r>
              <a:rPr lang="en-US" dirty="0"/>
              <a:t>des questions.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9604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Aziz </a:t>
            </a:r>
            <a:r>
              <a:rPr lang="en-US" dirty="0" err="1"/>
              <a:t>va</a:t>
            </a:r>
            <a:r>
              <a:rPr lang="en-US" dirty="0"/>
              <a:t> au </a:t>
            </a:r>
            <a:r>
              <a:rPr lang="en-US" dirty="0" err="1"/>
              <a:t>stade</a:t>
            </a:r>
            <a:r>
              <a:rPr lang="en-US" dirty="0"/>
              <a:t>.    </a:t>
            </a:r>
            <a:r>
              <a:rPr lang="en-US" dirty="0" err="1" smtClean="0">
                <a:solidFill>
                  <a:srgbClr val="FF0000"/>
                </a:solidFill>
              </a:rPr>
              <a:t>Où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</a:t>
            </a:r>
            <a:r>
              <a:rPr lang="en-US" dirty="0" smtClean="0">
                <a:solidFill>
                  <a:srgbClr val="FF0000"/>
                </a:solidFill>
              </a:rPr>
              <a:t> Aziz?                 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Akbar </a:t>
            </a:r>
            <a:r>
              <a:rPr lang="en-US" dirty="0" err="1"/>
              <a:t>va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 avec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mère</a:t>
            </a:r>
            <a:r>
              <a:rPr lang="en-US" dirty="0"/>
              <a:t>.  </a:t>
            </a:r>
            <a:r>
              <a:rPr lang="en-US" dirty="0" smtClean="0">
                <a:solidFill>
                  <a:srgbClr val="FF0000"/>
                </a:solidFill>
              </a:rPr>
              <a:t>Avec qui Akbar </a:t>
            </a:r>
            <a:r>
              <a:rPr lang="en-US" dirty="0" err="1" smtClean="0">
                <a:solidFill>
                  <a:srgbClr val="FF0000"/>
                </a:solidFill>
              </a:rPr>
              <a:t>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à </a:t>
            </a:r>
            <a:r>
              <a:rPr lang="en-US" dirty="0" err="1" smtClean="0">
                <a:solidFill>
                  <a:srgbClr val="FF0000"/>
                </a:solidFill>
              </a:rPr>
              <a:t>l’école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Lola </a:t>
            </a:r>
            <a:r>
              <a:rPr lang="en-US" dirty="0" err="1"/>
              <a:t>danse</a:t>
            </a:r>
            <a:r>
              <a:rPr lang="en-US" dirty="0"/>
              <a:t> avec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amies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Avec </a:t>
            </a:r>
            <a:r>
              <a:rPr lang="en-US" dirty="0" smtClean="0">
                <a:solidFill>
                  <a:srgbClr val="FF0000"/>
                </a:solidFill>
              </a:rPr>
              <a:t>qui </a:t>
            </a:r>
            <a:r>
              <a:rPr lang="en-US" dirty="0" err="1" smtClean="0">
                <a:solidFill>
                  <a:srgbClr val="FF0000"/>
                </a:solidFill>
              </a:rPr>
              <a:t>danse</a:t>
            </a:r>
            <a:r>
              <a:rPr lang="en-US" dirty="0" smtClean="0">
                <a:solidFill>
                  <a:srgbClr val="FF0000"/>
                </a:solidFill>
              </a:rPr>
              <a:t> Lola?    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Léa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au cinema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37928"/>
            <a:ext cx="10972800" cy="926976"/>
          </a:xfrm>
        </p:spPr>
        <p:txBody>
          <a:bodyPr/>
          <a:lstStyle/>
          <a:p>
            <a:r>
              <a:rPr lang="en-US" b="1" dirty="0" err="1"/>
              <a:t>Repondez</a:t>
            </a:r>
            <a:r>
              <a:rPr lang="en-US" b="1" dirty="0"/>
              <a:t> aux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420888"/>
            <a:ext cx="11175032" cy="3293209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0736" y="2420888"/>
            <a:ext cx="11317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Qu’est-ce</a:t>
            </a:r>
            <a:r>
              <a:rPr lang="en-US" sz="3200" b="1" dirty="0">
                <a:solidFill>
                  <a:srgbClr val="FF0000"/>
                </a:solidFill>
              </a:rPr>
              <a:t> que </a:t>
            </a:r>
            <a:r>
              <a:rPr lang="en-US" sz="3200" b="1" dirty="0" err="1">
                <a:solidFill>
                  <a:srgbClr val="FF0000"/>
                </a:solidFill>
              </a:rPr>
              <a:t>tu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portes</a:t>
            </a:r>
            <a:r>
              <a:rPr lang="en-US" sz="3200" b="1" dirty="0">
                <a:solidFill>
                  <a:srgbClr val="FF0000"/>
                </a:solidFill>
              </a:rPr>
              <a:t> à la </a:t>
            </a:r>
            <a:r>
              <a:rPr lang="en-US" sz="3200" b="1" dirty="0" err="1">
                <a:solidFill>
                  <a:srgbClr val="FF0000"/>
                </a:solidFill>
              </a:rPr>
              <a:t>maison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Qu’est-ce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portes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à la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montagnes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Qu’est-ce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que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tu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portes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 à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l’école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À la </a:t>
            </a:r>
            <a:r>
              <a:rPr lang="en-US" sz="3600" b="1" dirty="0" err="1">
                <a:solidFill>
                  <a:srgbClr val="FF0000"/>
                </a:solidFill>
              </a:rPr>
              <a:t>maison</a:t>
            </a:r>
            <a:r>
              <a:rPr lang="en-US" sz="3600" b="1" dirty="0">
                <a:solidFill>
                  <a:srgbClr val="FF0000"/>
                </a:solidFill>
              </a:rPr>
              <a:t> je </a:t>
            </a:r>
            <a:r>
              <a:rPr lang="en-US" sz="3600" b="1" dirty="0" err="1">
                <a:solidFill>
                  <a:srgbClr val="FF0000"/>
                </a:solidFill>
              </a:rPr>
              <a:t>porte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un tee-shirt avec un short.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À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montagnes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porte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veste,un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jean et des baskets.</a:t>
            </a:r>
          </a:p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À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l’école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je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porte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une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chemise blanche avec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une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jupe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noire.</a:t>
            </a:r>
          </a:p>
          <a:p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52" y="1844824"/>
            <a:ext cx="10972800" cy="1008112"/>
          </a:xfrm>
        </p:spPr>
        <p:txBody>
          <a:bodyPr/>
          <a:lstStyle/>
          <a:p>
            <a:r>
              <a:rPr lang="en-US" sz="3600" b="1" dirty="0" err="1" smtClean="0"/>
              <a:t>Observez</a:t>
            </a:r>
            <a:r>
              <a:rPr lang="en-US" sz="3600" b="1" dirty="0" smtClean="0"/>
              <a:t> </a:t>
            </a:r>
            <a:r>
              <a:rPr lang="en-US" sz="3600" b="1" dirty="0" err="1"/>
              <a:t>l’image</a:t>
            </a:r>
            <a:r>
              <a:rPr lang="en-US" sz="3600" b="1" dirty="0"/>
              <a:t> et </a:t>
            </a:r>
            <a:r>
              <a:rPr lang="en-US" sz="3600" b="1" dirty="0" err="1"/>
              <a:t>indiquez</a:t>
            </a:r>
            <a:r>
              <a:rPr lang="en-US" sz="3600" b="1" dirty="0"/>
              <a:t> les </a:t>
            </a:r>
            <a:r>
              <a:rPr lang="en-US" sz="3600" b="1" dirty="0" err="1"/>
              <a:t>couleurs</a:t>
            </a:r>
            <a:r>
              <a:rPr lang="en-US" sz="3600" b="1" dirty="0"/>
              <a:t> des </a:t>
            </a:r>
            <a:r>
              <a:rPr lang="en-US" sz="3600" b="1" dirty="0" err="1"/>
              <a:t>objets</a:t>
            </a:r>
            <a:r>
              <a:rPr lang="en-US" sz="3600" b="1" dirty="0"/>
              <a:t>.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2852936"/>
            <a:ext cx="8467638" cy="387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33" y="2852031"/>
            <a:ext cx="2306510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948" y="3429000"/>
            <a:ext cx="2298391" cy="64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140" y="3959831"/>
            <a:ext cx="2274005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139" y="4468951"/>
            <a:ext cx="2274005" cy="64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233" y="5017452"/>
            <a:ext cx="2274005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540" y="5526572"/>
            <a:ext cx="2274005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9738" y="6069057"/>
            <a:ext cx="227400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2539</TotalTime>
  <Words>278</Words>
  <Application>Microsoft Office PowerPoint</Application>
  <PresentationFormat>Широкоэкранный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лица</vt:lpstr>
      <vt:lpstr>Презентация PowerPoint</vt:lpstr>
      <vt:lpstr> Lisez et traduisez le texte. </vt:lpstr>
      <vt:lpstr>Complétez les phrases par les articles contractés: à la ,au,aux</vt:lpstr>
      <vt:lpstr>Complétez les phrases par les articles contractés: à la ,au,aux</vt:lpstr>
      <vt:lpstr>Ecoutez et chantez...</vt:lpstr>
      <vt:lpstr>Observez et reliez les images aux mots.</vt:lpstr>
      <vt:lpstr>  Composez  des questions. </vt:lpstr>
      <vt:lpstr>Repondez aux questions</vt:lpstr>
      <vt:lpstr>Observez l’image et indiquez les couleurs des objets.</vt:lpstr>
      <vt:lpstr>Regardez lа vidéo!</vt:lpstr>
      <vt:lpstr>Vêtements</vt:lpstr>
      <vt:lpstr>Презентация PowerPoint</vt:lpstr>
      <vt:lpstr>Lisons  et répondons aux questions.</vt:lpstr>
      <vt:lpstr>Ecoutez et chantez!</vt:lpstr>
      <vt:lpstr>Observez .Choisisez les vêtement et continuez.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167</cp:revision>
  <dcterms:created xsi:type="dcterms:W3CDTF">2021-09-07T10:16:49Z</dcterms:created>
  <dcterms:modified xsi:type="dcterms:W3CDTF">2021-10-21T14:55:21Z</dcterms:modified>
</cp:coreProperties>
</file>