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7" r:id="rId3"/>
    <p:sldId id="309" r:id="rId4"/>
    <p:sldId id="282" r:id="rId5"/>
    <p:sldId id="310" r:id="rId6"/>
    <p:sldId id="311" r:id="rId7"/>
    <p:sldId id="312" r:id="rId8"/>
    <p:sldId id="296" r:id="rId9"/>
    <p:sldId id="313" r:id="rId10"/>
    <p:sldId id="314" r:id="rId11"/>
    <p:sldId id="273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0200" autoAdjust="0"/>
  </p:normalViewPr>
  <p:slideViewPr>
    <p:cSldViewPr>
      <p:cViewPr varScale="1">
        <p:scale>
          <a:sx n="63" d="100"/>
          <a:sy n="63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7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3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9656" y="342900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Uniforme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12" y="1916832"/>
            <a:ext cx="10972800" cy="940966"/>
          </a:xfrm>
        </p:spPr>
        <p:txBody>
          <a:bodyPr/>
          <a:lstStyle/>
          <a:p>
            <a:r>
              <a:rPr lang="en-US" sz="4000" b="1" dirty="0"/>
              <a:t>Le devoir à la </a:t>
            </a:r>
            <a:r>
              <a:rPr lang="en-US" sz="4000" b="1" dirty="0" err="1"/>
              <a:t>maison</a:t>
            </a:r>
            <a:r>
              <a:rPr lang="en-US" sz="4000" b="1" dirty="0"/>
              <a:t>.</a:t>
            </a:r>
            <a:br>
              <a:rPr lang="en-US" sz="4000" b="1" dirty="0"/>
            </a:br>
            <a:r>
              <a:rPr lang="en-US" sz="4000" b="1" dirty="0" err="1" smtClean="0"/>
              <a:t>Complétez</a:t>
            </a:r>
            <a:r>
              <a:rPr lang="en-US" sz="4000" b="1" dirty="0" smtClean="0"/>
              <a:t> les phrases</a:t>
            </a:r>
            <a:r>
              <a:rPr lang="en-US" sz="2800" b="1" dirty="0"/>
              <a:t> </a:t>
            </a:r>
            <a:r>
              <a:rPr lang="en-US" sz="2800" b="1" dirty="0" smtClean="0"/>
              <a:t>.(</a:t>
            </a:r>
            <a:r>
              <a:rPr lang="en-US" sz="3600" b="1" dirty="0" err="1" smtClean="0"/>
              <a:t>Plusieures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variantes</a:t>
            </a:r>
            <a:r>
              <a:rPr lang="en-US" sz="3600" b="1" dirty="0"/>
              <a:t> </a:t>
            </a:r>
            <a:r>
              <a:rPr lang="en-US" sz="3600" b="1" dirty="0" err="1" smtClean="0"/>
              <a:t>possibles</a:t>
            </a:r>
            <a:r>
              <a:rPr lang="en-US" sz="2800" b="1" dirty="0" smtClean="0"/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140968"/>
            <a:ext cx="10972800" cy="351785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Lola </a:t>
            </a:r>
            <a:r>
              <a:rPr lang="en-US" sz="4000" b="1" dirty="0" err="1" smtClean="0"/>
              <a:t>porte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l’uniforme</a:t>
            </a:r>
            <a:r>
              <a:rPr lang="en-US" sz="4000" b="1" dirty="0" smtClean="0"/>
              <a:t>.</a:t>
            </a:r>
          </a:p>
          <a:p>
            <a:pPr marL="0" indent="0">
              <a:buNone/>
            </a:pPr>
            <a:r>
              <a:rPr lang="en-US" sz="4000" b="1" dirty="0" smtClean="0"/>
              <a:t>Aziz </a:t>
            </a:r>
            <a:r>
              <a:rPr lang="en-US" sz="4000" b="1" dirty="0" err="1"/>
              <a:t>porte</a:t>
            </a:r>
            <a:r>
              <a:rPr lang="en-US" sz="4000" b="1"/>
              <a:t> </a:t>
            </a:r>
            <a:r>
              <a:rPr lang="en-US" sz="4000" b="1" smtClean="0"/>
              <a:t> </a:t>
            </a:r>
            <a:r>
              <a:rPr lang="en-US" sz="4000" b="1" dirty="0" smtClean="0"/>
              <a:t>…….</a:t>
            </a:r>
          </a:p>
          <a:p>
            <a:pPr marL="0" indent="0">
              <a:buNone/>
            </a:pPr>
            <a:r>
              <a:rPr lang="en-US" sz="4000" b="1" dirty="0" err="1" smtClean="0"/>
              <a:t>L’enfant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porte</a:t>
            </a:r>
            <a:r>
              <a:rPr lang="en-US" sz="4000" b="1" dirty="0" smtClean="0"/>
              <a:t>….</a:t>
            </a:r>
          </a:p>
          <a:p>
            <a:pPr marL="0" indent="0">
              <a:buNone/>
            </a:pPr>
            <a:r>
              <a:rPr lang="en-US" sz="4000" b="1" dirty="0" smtClean="0"/>
              <a:t>La </a:t>
            </a:r>
            <a:r>
              <a:rPr lang="en-US" sz="4000" b="1" dirty="0" err="1" smtClean="0"/>
              <a:t>fille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porte</a:t>
            </a:r>
            <a:r>
              <a:rPr lang="en-US" sz="4000" b="1" dirty="0" smtClean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6946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16832"/>
            <a:ext cx="10972800" cy="792088"/>
          </a:xfrm>
        </p:spPr>
        <p:txBody>
          <a:bodyPr/>
          <a:lstStyle/>
          <a:p>
            <a:r>
              <a:rPr lang="en-US" sz="3600" b="1" dirty="0" smtClean="0"/>
              <a:t>Le devoir à la </a:t>
            </a:r>
            <a:r>
              <a:rPr lang="en-US" sz="3600" b="1" dirty="0" err="1" smtClean="0"/>
              <a:t>maison</a:t>
            </a:r>
            <a:r>
              <a:rPr lang="en-US" sz="3600" b="1" dirty="0" smtClean="0"/>
              <a:t>.</a:t>
            </a:r>
            <a:br>
              <a:rPr lang="en-US" sz="3600" b="1" dirty="0" smtClean="0"/>
            </a:br>
            <a:r>
              <a:rPr lang="en-US" sz="3600" b="1" dirty="0" err="1" smtClean="0"/>
              <a:t>Repondez</a:t>
            </a:r>
            <a:r>
              <a:rPr lang="en-US" sz="3600" b="1" dirty="0" smtClean="0"/>
              <a:t> aux questions.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414908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Qu’est-ce</a:t>
            </a:r>
            <a:r>
              <a:rPr lang="en-US" sz="2800" b="1" dirty="0" smtClean="0">
                <a:solidFill>
                  <a:srgbClr val="FF0000"/>
                </a:solidFill>
              </a:rPr>
              <a:t> que </a:t>
            </a:r>
            <a:r>
              <a:rPr lang="en-US" sz="2800" b="1" dirty="0" err="1" smtClean="0">
                <a:solidFill>
                  <a:srgbClr val="FF0000"/>
                </a:solidFill>
              </a:rPr>
              <a:t>tu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portes</a:t>
            </a:r>
            <a:r>
              <a:rPr lang="en-US" sz="2800" b="1" dirty="0" smtClean="0">
                <a:solidFill>
                  <a:srgbClr val="FF0000"/>
                </a:solidFill>
              </a:rPr>
              <a:t> à la </a:t>
            </a:r>
            <a:r>
              <a:rPr lang="en-US" sz="2800" b="1" dirty="0" err="1" smtClean="0">
                <a:solidFill>
                  <a:srgbClr val="FF0000"/>
                </a:solidFill>
              </a:rPr>
              <a:t>maison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Qu’est-ce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que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tu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portes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à la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montagnes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Qu’est-ce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que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tu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portes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à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l’école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À </a:t>
            </a:r>
            <a:r>
              <a:rPr lang="en-US" sz="2800" b="1" dirty="0">
                <a:solidFill>
                  <a:srgbClr val="FF0000"/>
                </a:solidFill>
              </a:rPr>
              <a:t>la </a:t>
            </a:r>
            <a:r>
              <a:rPr lang="en-US" sz="2800" b="1" dirty="0" err="1">
                <a:solidFill>
                  <a:srgbClr val="FF0000"/>
                </a:solidFill>
              </a:rPr>
              <a:t>maison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je </a:t>
            </a:r>
            <a:r>
              <a:rPr lang="en-US" sz="2800" b="1" dirty="0" err="1" smtClean="0">
                <a:solidFill>
                  <a:srgbClr val="FF0000"/>
                </a:solidFill>
              </a:rPr>
              <a:t>porte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un tee-shirt avec un short.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À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montagnes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porte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une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veste,un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jean et des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baskets.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À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l’école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je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porte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une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chemise blanche avec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une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jupe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noire.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3600" b="1" dirty="0">
              <a:solidFill>
                <a:schemeClr val="tx2"/>
              </a:solidFill>
            </a:endParaRPr>
          </a:p>
          <a:p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88" y="1700808"/>
            <a:ext cx="10972800" cy="864096"/>
          </a:xfrm>
        </p:spPr>
        <p:txBody>
          <a:bodyPr/>
          <a:lstStyle/>
          <a:p>
            <a:r>
              <a:rPr lang="en-US" dirty="0" err="1" smtClean="0"/>
              <a:t>Prononçons</a:t>
            </a:r>
            <a:r>
              <a:rPr lang="en-US" dirty="0" smtClean="0"/>
              <a:t> les syllables..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53" t="29270" r="33899" b="8682"/>
          <a:stretch/>
        </p:blipFill>
        <p:spPr>
          <a:xfrm>
            <a:off x="0" y="2564904"/>
            <a:ext cx="8856984" cy="446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999" t="26965" r="28001" b="50681"/>
          <a:stretch/>
        </p:blipFill>
        <p:spPr>
          <a:xfrm>
            <a:off x="8856984" y="2564904"/>
            <a:ext cx="3335016" cy="1872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1584" y="5733256"/>
            <a:ext cx="914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sviter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3552" y="6146380"/>
            <a:ext cx="914400" cy="30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mayka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1548" y="6422816"/>
            <a:ext cx="720080" cy="30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4384" y="6483776"/>
            <a:ext cx="914400" cy="319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kuyosh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5733256"/>
            <a:ext cx="914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asalari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76120" y="6146380"/>
            <a:ext cx="1224136" cy="24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quloqchin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53200" y="6483776"/>
            <a:ext cx="1054968" cy="26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qurbaqa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9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708920"/>
            <a:ext cx="10972800" cy="1143000"/>
          </a:xfrm>
        </p:spPr>
        <p:txBody>
          <a:bodyPr/>
          <a:lstStyle/>
          <a:p>
            <a:r>
              <a:rPr lang="en-US" dirty="0" err="1" smtClean="0"/>
              <a:t>Regardez</a:t>
            </a:r>
            <a:r>
              <a:rPr lang="en-US" dirty="0" smtClean="0"/>
              <a:t> l</a:t>
            </a:r>
            <a:r>
              <a:rPr lang="ru-RU" dirty="0"/>
              <a:t>а</a:t>
            </a:r>
            <a:r>
              <a:rPr lang="en-US" dirty="0" smtClean="0"/>
              <a:t> </a:t>
            </a:r>
            <a:r>
              <a:rPr lang="en-US" dirty="0" err="1" smtClean="0"/>
              <a:t>vidéo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832" y="1700808"/>
            <a:ext cx="10972800" cy="936104"/>
          </a:xfrm>
        </p:spPr>
        <p:txBody>
          <a:bodyPr/>
          <a:lstStyle/>
          <a:p>
            <a:r>
              <a:rPr lang="en-US" sz="3600" b="1" dirty="0" err="1" smtClean="0"/>
              <a:t>Lisez</a:t>
            </a:r>
            <a:r>
              <a:rPr lang="en-US" sz="3600" b="1" dirty="0" smtClean="0"/>
              <a:t> le </a:t>
            </a:r>
            <a:r>
              <a:rPr lang="en-US" sz="3600" b="1" dirty="0" err="1" smtClean="0"/>
              <a:t>texte</a:t>
            </a:r>
            <a:r>
              <a:rPr lang="en-US" sz="3600" b="1" dirty="0" smtClean="0"/>
              <a:t> et </a:t>
            </a:r>
            <a:r>
              <a:rPr lang="en-US" sz="3600" b="1" dirty="0" err="1" smtClean="0"/>
              <a:t>répondez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c’est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vrai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c’est</a:t>
            </a:r>
            <a:r>
              <a:rPr lang="en-US" sz="3600" b="1" dirty="0" smtClean="0"/>
              <a:t> faux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77" t="19485" r="33072" b="16753"/>
          <a:stretch/>
        </p:blipFill>
        <p:spPr>
          <a:xfrm>
            <a:off x="767408" y="2591309"/>
            <a:ext cx="11161240" cy="4221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668" y="4701853"/>
            <a:ext cx="1673032" cy="409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vrai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04" y="5094320"/>
            <a:ext cx="1673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faux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764" y="5425631"/>
            <a:ext cx="1673032" cy="27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faux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262" y="5721299"/>
            <a:ext cx="1711974" cy="332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vrai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00808"/>
            <a:ext cx="10972800" cy="796950"/>
          </a:xfrm>
        </p:spPr>
        <p:txBody>
          <a:bodyPr/>
          <a:lstStyle/>
          <a:p>
            <a:r>
              <a:rPr lang="en-US" dirty="0" err="1" smtClean="0"/>
              <a:t>Complètez</a:t>
            </a:r>
            <a:r>
              <a:rPr lang="en-US" dirty="0" smtClean="0"/>
              <a:t> les phrases.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609" t="51443" r="36194" b="6847"/>
          <a:stretch/>
        </p:blipFill>
        <p:spPr>
          <a:xfrm>
            <a:off x="25976" y="2497758"/>
            <a:ext cx="8518296" cy="43602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44272" y="2497758"/>
            <a:ext cx="3456384" cy="215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À </a:t>
            </a:r>
            <a:r>
              <a:rPr lang="en-US" sz="2800" b="1" dirty="0" err="1" smtClean="0">
                <a:solidFill>
                  <a:schemeClr val="accent1"/>
                </a:solidFill>
              </a:rPr>
              <a:t>l’école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les </a:t>
            </a:r>
            <a:r>
              <a:rPr lang="en-US" sz="2800" b="1" dirty="0" err="1" smtClean="0">
                <a:solidFill>
                  <a:schemeClr val="accent1"/>
                </a:solidFill>
              </a:rPr>
              <a:t>garçons</a:t>
            </a:r>
            <a:r>
              <a:rPr lang="en-US" sz="2800" b="1" dirty="0" smtClean="0">
                <a:solidFill>
                  <a:schemeClr val="accent1"/>
                </a:solidFill>
              </a:rPr>
              <a:t> portent </a:t>
            </a:r>
            <a:r>
              <a:rPr lang="en-US" sz="2800" b="1" dirty="0" err="1" smtClean="0">
                <a:solidFill>
                  <a:schemeClr val="accent1"/>
                </a:solidFill>
              </a:rPr>
              <a:t>une</a:t>
            </a:r>
            <a:r>
              <a:rPr lang="en-US" sz="2800" b="1" dirty="0" smtClean="0">
                <a:solidFill>
                  <a:schemeClr val="accent1"/>
                </a:solidFill>
              </a:rPr>
              <a:t> chemise blanche, un </a:t>
            </a:r>
            <a:r>
              <a:rPr lang="en-US" sz="2800" b="1" dirty="0" err="1" smtClean="0">
                <a:solidFill>
                  <a:schemeClr val="accent1"/>
                </a:solidFill>
              </a:rPr>
              <a:t>pantalon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bleu, </a:t>
            </a:r>
            <a:r>
              <a:rPr lang="en-US" sz="2800" b="1" dirty="0" err="1" smtClean="0">
                <a:solidFill>
                  <a:schemeClr val="accent1"/>
                </a:solidFill>
              </a:rPr>
              <a:t>une</a:t>
            </a:r>
            <a:r>
              <a:rPr lang="en-US" sz="2800" b="1" dirty="0" smtClean="0">
                <a:solidFill>
                  <a:schemeClr val="accent1"/>
                </a:solidFill>
              </a:rPr>
              <a:t>  </a:t>
            </a:r>
            <a:r>
              <a:rPr lang="en-US" sz="2800" b="1" dirty="0" err="1" smtClean="0">
                <a:solidFill>
                  <a:schemeClr val="accent1"/>
                </a:solidFill>
              </a:rPr>
              <a:t>cravate</a:t>
            </a:r>
            <a:r>
              <a:rPr lang="en-US" sz="2800" b="1" dirty="0" smtClean="0">
                <a:solidFill>
                  <a:schemeClr val="accent1"/>
                </a:solidFill>
              </a:rPr>
              <a:t> noire et des </a:t>
            </a:r>
            <a:r>
              <a:rPr lang="en-US" sz="2800" b="1" dirty="0" err="1" smtClean="0">
                <a:solidFill>
                  <a:schemeClr val="accent1"/>
                </a:solidFill>
              </a:rPr>
              <a:t>souliers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32304" y="4509120"/>
            <a:ext cx="295232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À </a:t>
            </a:r>
            <a:r>
              <a:rPr lang="en-US" sz="2800" b="1" dirty="0" err="1">
                <a:solidFill>
                  <a:srgbClr val="C00000"/>
                </a:solidFill>
              </a:rPr>
              <a:t>l’école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les </a:t>
            </a:r>
            <a:r>
              <a:rPr lang="en-US" sz="2800" b="1" dirty="0" err="1" smtClean="0">
                <a:solidFill>
                  <a:srgbClr val="C00000"/>
                </a:solidFill>
              </a:rPr>
              <a:t>filles</a:t>
            </a:r>
            <a:r>
              <a:rPr lang="en-US" sz="2800" b="1" dirty="0" smtClean="0">
                <a:solidFill>
                  <a:srgbClr val="C00000"/>
                </a:solidFill>
              </a:rPr>
              <a:t>  portent </a:t>
            </a:r>
            <a:r>
              <a:rPr lang="en-US" sz="2800" b="1" dirty="0" err="1" smtClean="0">
                <a:solidFill>
                  <a:srgbClr val="C00000"/>
                </a:solidFill>
              </a:rPr>
              <a:t>une</a:t>
            </a:r>
            <a:r>
              <a:rPr lang="en-US" sz="2800" b="1" dirty="0" smtClean="0">
                <a:solidFill>
                  <a:srgbClr val="C00000"/>
                </a:solidFill>
              </a:rPr>
              <a:t> robe </a:t>
            </a:r>
            <a:r>
              <a:rPr lang="en-US" sz="2800" b="1" dirty="0" err="1" smtClean="0">
                <a:solidFill>
                  <a:srgbClr val="C00000"/>
                </a:solidFill>
              </a:rPr>
              <a:t>blanche,un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chemisier,une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jupe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bleue</a:t>
            </a:r>
            <a:r>
              <a:rPr lang="en-US" sz="2800" b="1" dirty="0" smtClean="0">
                <a:solidFill>
                  <a:srgbClr val="C00000"/>
                </a:solidFill>
              </a:rPr>
              <a:t> et des </a:t>
            </a:r>
            <a:r>
              <a:rPr lang="en-US" sz="2800" b="1" dirty="0" err="1" smtClean="0">
                <a:solidFill>
                  <a:srgbClr val="C00000"/>
                </a:solidFill>
              </a:rPr>
              <a:t>souliers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784" y="1772816"/>
            <a:ext cx="10972800" cy="926976"/>
          </a:xfrm>
        </p:spPr>
        <p:txBody>
          <a:bodyPr/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Apprenons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le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virelangue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163" t="46203" r="37632" b="40827"/>
          <a:stretch/>
        </p:blipFill>
        <p:spPr>
          <a:xfrm>
            <a:off x="767408" y="3356992"/>
            <a:ext cx="107871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420888"/>
            <a:ext cx="10972800" cy="1143000"/>
          </a:xfrm>
        </p:spPr>
        <p:txBody>
          <a:bodyPr/>
          <a:lstStyle/>
          <a:p>
            <a:r>
              <a:rPr lang="en-US" sz="5400" b="1" i="1" dirty="0" err="1"/>
              <a:t>É</a:t>
            </a:r>
            <a:r>
              <a:rPr lang="en-US" sz="5400" b="1" i="1" dirty="0" err="1" smtClean="0"/>
              <a:t>coutez</a:t>
            </a:r>
            <a:r>
              <a:rPr lang="en-US" sz="5400" b="1" i="1" dirty="0" smtClean="0"/>
              <a:t> </a:t>
            </a:r>
            <a:r>
              <a:rPr lang="en-US" sz="5400" b="1" i="1" dirty="0"/>
              <a:t>et </a:t>
            </a:r>
            <a:r>
              <a:rPr lang="en-US" sz="5400" b="1" i="1" dirty="0" err="1" smtClean="0"/>
              <a:t>chantez</a:t>
            </a:r>
            <a:r>
              <a:rPr lang="en-US" sz="5400" b="1" i="1" dirty="0" smtClean="0"/>
              <a:t>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39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16" y="1628800"/>
            <a:ext cx="10972800" cy="1132344"/>
          </a:xfrm>
        </p:spPr>
        <p:txBody>
          <a:bodyPr/>
          <a:lstStyle/>
          <a:p>
            <a:r>
              <a:rPr lang="en-US" dirty="0" smtClean="0"/>
              <a:t>Ex.4 à la page 43.Trouvez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paire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42" t="27198" r="40375" b="33934"/>
          <a:stretch/>
        </p:blipFill>
        <p:spPr>
          <a:xfrm>
            <a:off x="407368" y="2636912"/>
            <a:ext cx="11377264" cy="396044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015880" y="4437112"/>
            <a:ext cx="1584176" cy="1080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639616" y="4437112"/>
            <a:ext cx="1584176" cy="12241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536160" y="4293096"/>
            <a:ext cx="2088232" cy="13681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99656" y="4437112"/>
            <a:ext cx="5904656" cy="9361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9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2560</TotalTime>
  <Words>184</Words>
  <Application>Microsoft Office PowerPoint</Application>
  <PresentationFormat>Широкоэкранный</PresentationFormat>
  <Paragraphs>40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лица</vt:lpstr>
      <vt:lpstr>Презентация PowerPoint</vt:lpstr>
      <vt:lpstr>Le devoir à la maison. Repondez aux questions.</vt:lpstr>
      <vt:lpstr>Prononçons les syllables..</vt:lpstr>
      <vt:lpstr>Regardez lа vidéo!</vt:lpstr>
      <vt:lpstr>Lisez le texte et répondez c’est vrai ou c’est faux.</vt:lpstr>
      <vt:lpstr>Complètez les phrases.</vt:lpstr>
      <vt:lpstr>Apprenons le virelangue!</vt:lpstr>
      <vt:lpstr>Écoutez et chantez!</vt:lpstr>
      <vt:lpstr>Ex.4 à la page 43.Trouvez sa paire.</vt:lpstr>
      <vt:lpstr>Le devoir à la maison. Complétez les phrases .(Plusieures variantes possibles)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179</cp:revision>
  <dcterms:created xsi:type="dcterms:W3CDTF">2021-09-07T10:16:49Z</dcterms:created>
  <dcterms:modified xsi:type="dcterms:W3CDTF">2021-10-21T14:50:59Z</dcterms:modified>
</cp:coreProperties>
</file>