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6" r:id="rId3"/>
    <p:sldId id="309" r:id="rId4"/>
    <p:sldId id="303" r:id="rId5"/>
    <p:sldId id="282" r:id="rId6"/>
    <p:sldId id="304" r:id="rId7"/>
    <p:sldId id="308" r:id="rId8"/>
    <p:sldId id="305" r:id="rId9"/>
    <p:sldId id="306" r:id="rId10"/>
    <p:sldId id="296" r:id="rId11"/>
    <p:sldId id="307" r:id="rId12"/>
    <p:sldId id="273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200" autoAdjust="0"/>
  </p:normalViewPr>
  <p:slideViewPr>
    <p:cSldViewPr>
      <p:cViewPr varScale="1">
        <p:scale>
          <a:sx n="63" d="100"/>
          <a:sy n="63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4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2780928"/>
            <a:ext cx="10363200" cy="2547715"/>
          </a:xfrm>
        </p:spPr>
        <p:txBody>
          <a:bodyPr/>
          <a:lstStyle/>
          <a:p>
            <a:r>
              <a:rPr lang="en-US" sz="6000" b="1" dirty="0" err="1"/>
              <a:t>Bienvenue</a:t>
            </a:r>
            <a:r>
              <a:rPr lang="en-US" sz="6000" b="1" dirty="0"/>
              <a:t> à la </a:t>
            </a:r>
            <a:r>
              <a:rPr lang="en-US" sz="6000" b="1" dirty="0" err="1"/>
              <a:t>leçon</a:t>
            </a:r>
            <a:r>
              <a:rPr lang="en-US" sz="6000" b="1" dirty="0"/>
              <a:t> de </a:t>
            </a:r>
            <a:r>
              <a:rPr lang="en-US" sz="6000" b="1" dirty="0" err="1"/>
              <a:t>français</a:t>
            </a:r>
            <a:r>
              <a:rPr lang="en-US" sz="6000" b="1" dirty="0"/>
              <a:t>!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50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420888"/>
            <a:ext cx="10972800" cy="1143000"/>
          </a:xfrm>
        </p:spPr>
        <p:txBody>
          <a:bodyPr/>
          <a:lstStyle/>
          <a:p>
            <a:r>
              <a:rPr lang="en-US" sz="5400" b="1" i="1" dirty="0" err="1"/>
              <a:t>Ecoutez</a:t>
            </a:r>
            <a:r>
              <a:rPr lang="en-US" sz="5400" b="1" i="1" dirty="0"/>
              <a:t> et </a:t>
            </a:r>
            <a:r>
              <a:rPr lang="en-US" sz="5400" b="1" i="1" dirty="0" err="1" smtClean="0"/>
              <a:t>chantez</a:t>
            </a:r>
            <a:r>
              <a:rPr lang="en-US" sz="5400" b="1" i="1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9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80" y="1916832"/>
            <a:ext cx="10972800" cy="1008112"/>
          </a:xfrm>
        </p:spPr>
        <p:txBody>
          <a:bodyPr/>
          <a:lstStyle/>
          <a:p>
            <a:r>
              <a:rPr lang="en-US" b="1" dirty="0" smtClean="0"/>
              <a:t>Le devoir à la </a:t>
            </a:r>
            <a:r>
              <a:rPr lang="en-US" b="1" dirty="0" err="1" smtClean="0"/>
              <a:t>maison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err="1" smtClean="0"/>
              <a:t>Repondez</a:t>
            </a:r>
            <a:r>
              <a:rPr lang="en-US" b="1" dirty="0" smtClean="0"/>
              <a:t> aux questions.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068960"/>
            <a:ext cx="10972800" cy="360040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2"/>
                </a:solidFill>
              </a:rPr>
              <a:t>Qu’est-ce</a:t>
            </a:r>
            <a:r>
              <a:rPr lang="en-US" sz="4000" b="1" dirty="0" smtClean="0">
                <a:solidFill>
                  <a:schemeClr val="tx2"/>
                </a:solidFill>
              </a:rPr>
              <a:t> que </a:t>
            </a:r>
            <a:r>
              <a:rPr lang="en-US" sz="4000" b="1" dirty="0" err="1" smtClean="0">
                <a:solidFill>
                  <a:schemeClr val="tx2"/>
                </a:solidFill>
              </a:rPr>
              <a:t>tu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portes</a:t>
            </a:r>
            <a:r>
              <a:rPr lang="en-US" sz="4000" b="1" dirty="0" smtClean="0">
                <a:solidFill>
                  <a:schemeClr val="tx2"/>
                </a:solidFill>
              </a:rPr>
              <a:t> à la </a:t>
            </a:r>
            <a:r>
              <a:rPr lang="en-US" sz="4000" b="1" dirty="0" err="1" smtClean="0">
                <a:solidFill>
                  <a:schemeClr val="tx2"/>
                </a:solidFill>
              </a:rPr>
              <a:t>maison</a:t>
            </a:r>
            <a:r>
              <a:rPr lang="en-US" sz="4000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4000" b="1" dirty="0" err="1">
                <a:solidFill>
                  <a:schemeClr val="tx2"/>
                </a:solidFill>
              </a:rPr>
              <a:t>Qu’est-ce</a:t>
            </a:r>
            <a:r>
              <a:rPr lang="en-US" sz="4000" b="1" dirty="0">
                <a:solidFill>
                  <a:schemeClr val="tx2"/>
                </a:solidFill>
              </a:rPr>
              <a:t> que </a:t>
            </a:r>
            <a:r>
              <a:rPr lang="en-US" sz="4000" b="1" dirty="0" err="1">
                <a:solidFill>
                  <a:schemeClr val="tx2"/>
                </a:solidFill>
              </a:rPr>
              <a:t>tu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portes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>
                <a:solidFill>
                  <a:schemeClr val="tx2"/>
                </a:solidFill>
              </a:rPr>
              <a:t>à la </a:t>
            </a:r>
            <a:r>
              <a:rPr lang="en-US" sz="4000" b="1" dirty="0" err="1" smtClean="0">
                <a:solidFill>
                  <a:schemeClr val="tx2"/>
                </a:solidFill>
              </a:rPr>
              <a:t>montagnes</a:t>
            </a:r>
            <a:r>
              <a:rPr lang="en-US" sz="4000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Qu’est-ce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>
                <a:solidFill>
                  <a:schemeClr val="tx2"/>
                </a:solidFill>
              </a:rPr>
              <a:t>que </a:t>
            </a:r>
            <a:r>
              <a:rPr lang="en-US" sz="4000" b="1" dirty="0" err="1">
                <a:solidFill>
                  <a:schemeClr val="tx2"/>
                </a:solidFill>
              </a:rPr>
              <a:t>tu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portes</a:t>
            </a:r>
            <a:r>
              <a:rPr lang="en-US" sz="4000" b="1" dirty="0" smtClean="0">
                <a:solidFill>
                  <a:schemeClr val="tx2"/>
                </a:solidFill>
              </a:rPr>
              <a:t> à </a:t>
            </a:r>
            <a:r>
              <a:rPr lang="en-US" sz="4000" b="1" dirty="0" err="1" smtClean="0">
                <a:solidFill>
                  <a:schemeClr val="tx2"/>
                </a:solidFill>
              </a:rPr>
              <a:t>l’école</a:t>
            </a:r>
            <a:r>
              <a:rPr lang="en-US" sz="4000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tx2"/>
                </a:solidFill>
              </a:rPr>
              <a:t>Je </a:t>
            </a:r>
            <a:r>
              <a:rPr lang="en-US" sz="4000" b="1" dirty="0" err="1" smtClean="0">
                <a:solidFill>
                  <a:schemeClr val="tx2"/>
                </a:solidFill>
              </a:rPr>
              <a:t>porte</a:t>
            </a:r>
            <a:r>
              <a:rPr lang="en-US" sz="4000" b="1" dirty="0" smtClean="0">
                <a:solidFill>
                  <a:schemeClr val="tx2"/>
                </a:solidFill>
              </a:rPr>
              <a:t>........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656" y="342900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vêtements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Léa.page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40-42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952" y="1844824"/>
            <a:ext cx="10972800" cy="1008112"/>
          </a:xfrm>
        </p:spPr>
        <p:txBody>
          <a:bodyPr/>
          <a:lstStyle/>
          <a:p>
            <a:r>
              <a:rPr lang="en-US" sz="3600" b="1" dirty="0"/>
              <a:t>Le devoir à la </a:t>
            </a:r>
            <a:r>
              <a:rPr lang="en-US" sz="3600" b="1" dirty="0" err="1"/>
              <a:t>maison</a:t>
            </a:r>
            <a:r>
              <a:rPr lang="en-US" sz="3600" b="1" dirty="0"/>
              <a:t>.</a:t>
            </a:r>
            <a:br>
              <a:rPr lang="en-US" sz="3600" b="1" dirty="0"/>
            </a:br>
            <a:r>
              <a:rPr lang="en-US" sz="3600" b="1" dirty="0" err="1"/>
              <a:t>Observez</a:t>
            </a:r>
            <a:r>
              <a:rPr lang="en-US" sz="3600" b="1" dirty="0"/>
              <a:t> </a:t>
            </a:r>
            <a:r>
              <a:rPr lang="en-US" sz="3600" b="1" dirty="0" err="1"/>
              <a:t>l’image</a:t>
            </a:r>
            <a:r>
              <a:rPr lang="en-US" sz="3600" b="1" dirty="0"/>
              <a:t> et </a:t>
            </a:r>
            <a:r>
              <a:rPr lang="en-US" sz="3600" b="1" dirty="0" err="1"/>
              <a:t>indiquez</a:t>
            </a:r>
            <a:r>
              <a:rPr lang="en-US" sz="3600" b="1" dirty="0"/>
              <a:t> les </a:t>
            </a:r>
            <a:r>
              <a:rPr lang="en-US" sz="3600" b="1" dirty="0" err="1"/>
              <a:t>couleurs</a:t>
            </a:r>
            <a:r>
              <a:rPr lang="en-US" sz="3600" b="1" dirty="0"/>
              <a:t> des </a:t>
            </a:r>
            <a:r>
              <a:rPr lang="en-US" sz="3600" b="1" dirty="0" err="1"/>
              <a:t>objets</a:t>
            </a:r>
            <a:r>
              <a:rPr lang="en-US" sz="3600" b="1" dirty="0"/>
              <a:t>.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2852936"/>
            <a:ext cx="8467638" cy="3878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233" y="2852031"/>
            <a:ext cx="2306510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948" y="3429000"/>
            <a:ext cx="2298391" cy="646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140" y="3959831"/>
            <a:ext cx="2274005" cy="646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139" y="4468951"/>
            <a:ext cx="2274005" cy="64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233" y="5017452"/>
            <a:ext cx="2274005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7540" y="5526572"/>
            <a:ext cx="2274005" cy="646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9738" y="6069057"/>
            <a:ext cx="227400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2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60" t="15251" r="29245" b="8490"/>
          <a:stretch/>
        </p:blipFill>
        <p:spPr>
          <a:xfrm>
            <a:off x="263352" y="1916832"/>
            <a:ext cx="11233248" cy="48245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63752" y="5661248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Oyoq</a:t>
            </a:r>
            <a:r>
              <a:rPr lang="en-US" dirty="0" smtClean="0"/>
              <a:t> </a:t>
            </a:r>
            <a:r>
              <a:rPr lang="en-US" dirty="0" err="1" smtClean="0"/>
              <a:t>kiyim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5961090"/>
            <a:ext cx="1152128" cy="276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sariq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6235257"/>
            <a:ext cx="1058416" cy="29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o’p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35044" y="5661248"/>
            <a:ext cx="9972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al’to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88344" y="5970152"/>
            <a:ext cx="1348015" cy="33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osh  </a:t>
            </a:r>
            <a:r>
              <a:rPr lang="en-US" dirty="0" err="1" smtClean="0"/>
              <a:t>kiyim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77844" y="6309319"/>
            <a:ext cx="914400" cy="28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kayiq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1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708920"/>
            <a:ext cx="10972800" cy="1143000"/>
          </a:xfrm>
        </p:spPr>
        <p:txBody>
          <a:bodyPr/>
          <a:lstStyle/>
          <a:p>
            <a:r>
              <a:rPr lang="en-US" dirty="0" err="1" smtClean="0"/>
              <a:t>Regardez</a:t>
            </a:r>
            <a:r>
              <a:rPr lang="en-US" dirty="0" smtClean="0"/>
              <a:t> l</a:t>
            </a:r>
            <a:r>
              <a:rPr lang="ru-RU" dirty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vidéo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00808"/>
            <a:ext cx="10972800" cy="710952"/>
          </a:xfrm>
        </p:spPr>
        <p:txBody>
          <a:bodyPr/>
          <a:lstStyle/>
          <a:p>
            <a:r>
              <a:rPr lang="en-US" dirty="0" err="1" smtClean="0"/>
              <a:t>Vêtements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80" t="20608" r="35700" b="5198"/>
          <a:stretch/>
        </p:blipFill>
        <p:spPr>
          <a:xfrm>
            <a:off x="191344" y="2411760"/>
            <a:ext cx="8208912" cy="4257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64408" y="2653575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mouffles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2020" y="2444682"/>
            <a:ext cx="3020380" cy="4080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Porter-</a:t>
            </a:r>
            <a:r>
              <a:rPr lang="en-US" sz="3200" dirty="0" err="1" smtClean="0">
                <a:solidFill>
                  <a:srgbClr val="FF0000"/>
                </a:solidFill>
              </a:rPr>
              <a:t>kiymoq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Je </a:t>
            </a:r>
            <a:r>
              <a:rPr lang="en-US" sz="3600" dirty="0" err="1" smtClean="0">
                <a:solidFill>
                  <a:schemeClr val="tx2"/>
                </a:solidFill>
              </a:rPr>
              <a:t>porte</a:t>
            </a:r>
            <a:endParaRPr lang="ru-RU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Tu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portes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Il</a:t>
            </a:r>
            <a:r>
              <a:rPr lang="ru-RU" sz="3600" dirty="0" smtClean="0">
                <a:solidFill>
                  <a:schemeClr val="tx2"/>
                </a:solidFill>
              </a:rPr>
              <a:t> (</a:t>
            </a:r>
            <a:r>
              <a:rPr lang="en-US" sz="3600" dirty="0" smtClean="0">
                <a:solidFill>
                  <a:schemeClr val="tx2"/>
                </a:solidFill>
              </a:rPr>
              <a:t>ell</a:t>
            </a:r>
            <a:r>
              <a:rPr lang="ru-RU" sz="3600" dirty="0" smtClean="0">
                <a:solidFill>
                  <a:schemeClr val="tx2"/>
                </a:solidFill>
              </a:rPr>
              <a:t>)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porte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Nous </a:t>
            </a:r>
            <a:r>
              <a:rPr lang="en-US" sz="3600" dirty="0" err="1" smtClean="0">
                <a:solidFill>
                  <a:schemeClr val="tx2"/>
                </a:solidFill>
              </a:rPr>
              <a:t>portons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Vous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portez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Ils</a:t>
            </a:r>
            <a:r>
              <a:rPr lang="ru-RU" sz="3600" dirty="0" smtClean="0">
                <a:solidFill>
                  <a:schemeClr val="tx2"/>
                </a:solidFill>
              </a:rPr>
              <a:t>(</a:t>
            </a:r>
            <a:r>
              <a:rPr lang="en-US" sz="3600" dirty="0" smtClean="0">
                <a:solidFill>
                  <a:schemeClr val="tx2"/>
                </a:solidFill>
              </a:rPr>
              <a:t>ells) portent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59" t="50911" r="40902" b="33179"/>
          <a:stretch/>
        </p:blipFill>
        <p:spPr>
          <a:xfrm>
            <a:off x="551383" y="2060848"/>
            <a:ext cx="1539215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9616" y="2492896"/>
            <a:ext cx="194421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Les </a:t>
            </a:r>
            <a:r>
              <a:rPr lang="en-US" sz="3200" dirty="0" err="1" smtClean="0">
                <a:solidFill>
                  <a:srgbClr val="FF0000"/>
                </a:solidFill>
              </a:rPr>
              <a:t>vêtements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dirty="0" err="1" smtClean="0">
                <a:solidFill>
                  <a:srgbClr val="FF0000"/>
                </a:solidFill>
              </a:rPr>
              <a:t>’hiver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8208" y="2492896"/>
            <a:ext cx="201622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Les </a:t>
            </a:r>
            <a:r>
              <a:rPr lang="en-US" sz="3200" dirty="0" err="1" smtClean="0">
                <a:solidFill>
                  <a:srgbClr val="FF0000"/>
                </a:solidFill>
              </a:rPr>
              <a:t>vêtements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d’été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5576" t="48387" r="45075" b="35484"/>
          <a:stretch/>
        </p:blipFill>
        <p:spPr>
          <a:xfrm>
            <a:off x="551383" y="3824508"/>
            <a:ext cx="1539216" cy="1369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3684" t="45161" r="35790" b="30646"/>
          <a:stretch/>
        </p:blipFill>
        <p:spPr>
          <a:xfrm>
            <a:off x="2833159" y="5004170"/>
            <a:ext cx="1440161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2023" t="30515" r="39122" b="52751"/>
          <a:stretch/>
        </p:blipFill>
        <p:spPr>
          <a:xfrm>
            <a:off x="4882021" y="1905763"/>
            <a:ext cx="1368152" cy="1368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179" t="50203" r="69725" b="34048"/>
          <a:stretch/>
        </p:blipFill>
        <p:spPr>
          <a:xfrm>
            <a:off x="4821172" y="3573016"/>
            <a:ext cx="1418845" cy="1513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3087" t="26578" r="55884" b="54719"/>
          <a:stretch/>
        </p:blipFill>
        <p:spPr>
          <a:xfrm>
            <a:off x="6528048" y="1925835"/>
            <a:ext cx="1296144" cy="1368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2919" t="28344" r="74904" b="50000"/>
          <a:stretch/>
        </p:blipFill>
        <p:spPr>
          <a:xfrm>
            <a:off x="10128446" y="1925835"/>
            <a:ext cx="1584177" cy="158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3989" t="29328" r="66603" b="52953"/>
          <a:stretch/>
        </p:blipFill>
        <p:spPr>
          <a:xfrm>
            <a:off x="6600055" y="3573016"/>
            <a:ext cx="1224137" cy="14572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027" t="48031" r="74905" b="31298"/>
          <a:stretch/>
        </p:blipFill>
        <p:spPr>
          <a:xfrm>
            <a:off x="10128446" y="3681564"/>
            <a:ext cx="1584177" cy="1512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3359" t="28344" r="47786" b="56891"/>
          <a:stretch/>
        </p:blipFill>
        <p:spPr>
          <a:xfrm>
            <a:off x="8184230" y="5030262"/>
            <a:ext cx="1512170" cy="1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00808"/>
            <a:ext cx="10972800" cy="720080"/>
          </a:xfrm>
        </p:spPr>
        <p:txBody>
          <a:bodyPr/>
          <a:lstStyle/>
          <a:p>
            <a:r>
              <a:rPr lang="en-US" dirty="0" err="1" smtClean="0"/>
              <a:t>Lisons</a:t>
            </a:r>
            <a:r>
              <a:rPr lang="en-US" dirty="0" smtClean="0"/>
              <a:t>  et </a:t>
            </a:r>
            <a:r>
              <a:rPr lang="en-US" dirty="0" err="1" smtClean="0"/>
              <a:t>répondons</a:t>
            </a:r>
            <a:r>
              <a:rPr lang="en-US" dirty="0" smtClean="0"/>
              <a:t> aux questions.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7" t="17600" r="35674" b="5397"/>
          <a:stretch/>
        </p:blipFill>
        <p:spPr>
          <a:xfrm>
            <a:off x="767408" y="2348880"/>
            <a:ext cx="1015312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926976"/>
          </a:xfrm>
        </p:spPr>
        <p:txBody>
          <a:bodyPr/>
          <a:lstStyle/>
          <a:p>
            <a:r>
              <a:rPr lang="en-US" dirty="0" err="1" smtClean="0"/>
              <a:t>Observez</a:t>
            </a:r>
            <a:r>
              <a:rPr lang="en-US" dirty="0" smtClean="0"/>
              <a:t> .</a:t>
            </a:r>
            <a:r>
              <a:rPr lang="en-US" dirty="0" err="1" smtClean="0"/>
              <a:t>Choisisez</a:t>
            </a:r>
            <a:r>
              <a:rPr lang="en-US" dirty="0" smtClean="0"/>
              <a:t> les </a:t>
            </a:r>
            <a:r>
              <a:rPr lang="en-US" dirty="0" err="1" smtClean="0"/>
              <a:t>vêtement</a:t>
            </a:r>
            <a:r>
              <a:rPr lang="en-US" dirty="0" smtClean="0"/>
              <a:t> et </a:t>
            </a:r>
            <a:r>
              <a:rPr lang="en-US" dirty="0" err="1" smtClean="0"/>
              <a:t>continuez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7" t="23471" r="37136" b="16117"/>
          <a:stretch/>
        </p:blipFill>
        <p:spPr>
          <a:xfrm>
            <a:off x="695400" y="2420888"/>
            <a:ext cx="1072919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2365</TotalTime>
  <Words>116</Words>
  <Application>Microsoft Office PowerPoint</Application>
  <PresentationFormat>Широкоэкранный</PresentationFormat>
  <Paragraphs>33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лица</vt:lpstr>
      <vt:lpstr>Bienvenue à la leçon de français! </vt:lpstr>
      <vt:lpstr>Презентация PowerPoint</vt:lpstr>
      <vt:lpstr>Le devoir à la maison. Observez l’image et indiquez les couleurs des objets.</vt:lpstr>
      <vt:lpstr>Презентация PowerPoint</vt:lpstr>
      <vt:lpstr>Regardez lа vidéo!</vt:lpstr>
      <vt:lpstr>Vêtements</vt:lpstr>
      <vt:lpstr>Презентация PowerPoint</vt:lpstr>
      <vt:lpstr>Lisons  et répondons aux questions.</vt:lpstr>
      <vt:lpstr>Observez .Choisisez les vêtement et continuez.</vt:lpstr>
      <vt:lpstr>Ecoutez et chantez!</vt:lpstr>
      <vt:lpstr>Le devoir à la maison. Repondez aux questions.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151</cp:revision>
  <dcterms:created xsi:type="dcterms:W3CDTF">2021-09-07T10:16:49Z</dcterms:created>
  <dcterms:modified xsi:type="dcterms:W3CDTF">2021-10-15T11:28:53Z</dcterms:modified>
</cp:coreProperties>
</file>