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5" r:id="rId2"/>
    <p:sldId id="256" r:id="rId3"/>
    <p:sldId id="289" r:id="rId4"/>
    <p:sldId id="282" r:id="rId5"/>
    <p:sldId id="291" r:id="rId6"/>
    <p:sldId id="292" r:id="rId7"/>
    <p:sldId id="295" r:id="rId8"/>
    <p:sldId id="294" r:id="rId9"/>
    <p:sldId id="296" r:id="rId10"/>
    <p:sldId id="273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374" autoAdjust="0"/>
  </p:normalViewPr>
  <p:slideViewPr>
    <p:cSldViewPr>
      <p:cViewPr varScale="1">
        <p:scale>
          <a:sx n="66" d="100"/>
          <a:sy n="66" d="100"/>
        </p:scale>
        <p:origin x="77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43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1424" y="2780928"/>
            <a:ext cx="10363200" cy="2547715"/>
          </a:xfrm>
        </p:spPr>
        <p:txBody>
          <a:bodyPr/>
          <a:lstStyle/>
          <a:p>
            <a:r>
              <a:rPr lang="en-US" sz="6000" b="1" dirty="0" err="1"/>
              <a:t>Bienvenue</a:t>
            </a:r>
            <a:r>
              <a:rPr lang="en-US" sz="6000" b="1" dirty="0"/>
              <a:t> à la </a:t>
            </a:r>
            <a:r>
              <a:rPr lang="en-US" sz="6000" b="1" dirty="0" err="1"/>
              <a:t>leçon</a:t>
            </a:r>
            <a:r>
              <a:rPr lang="en-US" sz="6000" b="1" dirty="0"/>
              <a:t> de </a:t>
            </a:r>
            <a:r>
              <a:rPr lang="en-US" sz="6000" b="1" dirty="0" err="1"/>
              <a:t>français</a:t>
            </a:r>
            <a:r>
              <a:rPr lang="en-US" sz="6000" b="1" dirty="0"/>
              <a:t>!</a:t>
            </a:r>
            <a:r>
              <a:rPr lang="ru-RU" sz="6000" b="1" dirty="0"/>
              <a:t/>
            </a:r>
            <a:br>
              <a:rPr lang="ru-RU" sz="6000" b="1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2503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9656" y="3429000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2.page-109.</a:t>
            </a:r>
          </a:p>
          <a:p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garde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–robe.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136" y="1700808"/>
            <a:ext cx="10972800" cy="1368152"/>
          </a:xfrm>
        </p:spPr>
        <p:txBody>
          <a:bodyPr/>
          <a:lstStyle/>
          <a:p>
            <a:r>
              <a:rPr lang="en-US" b="1" i="1" dirty="0" smtClean="0"/>
              <a:t>Le devoir à la </a:t>
            </a:r>
            <a:r>
              <a:rPr lang="en-US" b="1" i="1" dirty="0" err="1" smtClean="0"/>
              <a:t>maison</a:t>
            </a:r>
            <a:r>
              <a:rPr lang="en-US" b="1" i="1" dirty="0" smtClean="0"/>
              <a:t>.</a:t>
            </a:r>
            <a:br>
              <a:rPr lang="en-US" b="1" i="1" dirty="0" smtClean="0"/>
            </a:br>
            <a:r>
              <a:rPr lang="en-US" b="1" i="1" dirty="0" err="1" smtClean="0"/>
              <a:t>Trouvez</a:t>
            </a:r>
            <a:r>
              <a:rPr lang="en-US" b="1" i="1" dirty="0" smtClean="0"/>
              <a:t> un mot </a:t>
            </a:r>
            <a:r>
              <a:rPr lang="en-US" b="1" i="1" dirty="0" err="1" smtClean="0"/>
              <a:t>caché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dans</a:t>
            </a:r>
            <a:r>
              <a:rPr lang="en-US" b="1" i="1" dirty="0" smtClean="0"/>
              <a:t> </a:t>
            </a:r>
            <a:r>
              <a:rPr lang="en-US" b="1" i="1" dirty="0" err="1" smtClean="0"/>
              <a:t>chaque</a:t>
            </a:r>
            <a:r>
              <a:rPr lang="en-US" b="1" i="1" dirty="0" smtClean="0"/>
              <a:t> </a:t>
            </a:r>
            <a:r>
              <a:rPr lang="en-US" b="1" i="1" dirty="0" err="1" smtClean="0"/>
              <a:t>linge</a:t>
            </a:r>
            <a:r>
              <a:rPr lang="en-US" b="1" i="1" dirty="0" smtClean="0"/>
              <a:t>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77" t="28198" r="34873" b="8856"/>
          <a:stretch/>
        </p:blipFill>
        <p:spPr>
          <a:xfrm>
            <a:off x="1196988" y="3133982"/>
            <a:ext cx="9865096" cy="3672407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3359696" y="3645024"/>
            <a:ext cx="4896544" cy="14401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143672" y="5373216"/>
            <a:ext cx="5328592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312024" y="6237312"/>
            <a:ext cx="2160240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855640" y="4509120"/>
            <a:ext cx="2664296" cy="7200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93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le video!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628800"/>
            <a:ext cx="10972800" cy="999615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vêtements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098" t="16003" r="30572" b="5981"/>
          <a:stretch/>
        </p:blipFill>
        <p:spPr>
          <a:xfrm>
            <a:off x="839416" y="2420888"/>
            <a:ext cx="10756776" cy="4437112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279576" y="2924944"/>
            <a:ext cx="288032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295800" y="2924944"/>
            <a:ext cx="360040" cy="64807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5951984" y="2924944"/>
            <a:ext cx="504056" cy="64807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7752184" y="2924944"/>
            <a:ext cx="144016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9624392" y="2924944"/>
            <a:ext cx="216024" cy="7920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2279576" y="5229200"/>
            <a:ext cx="0" cy="13681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4007768" y="5517232"/>
            <a:ext cx="468052" cy="10801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5951984" y="5733256"/>
            <a:ext cx="265820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7752184" y="5517232"/>
            <a:ext cx="150912" cy="10801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9624392" y="5517232"/>
            <a:ext cx="108012" cy="10801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52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556792"/>
            <a:ext cx="10972800" cy="864096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276872"/>
            <a:ext cx="10972800" cy="4581128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L’article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indéfini</a:t>
            </a:r>
            <a:r>
              <a:rPr lang="en-US" sz="3600" b="1" dirty="0" smtClean="0">
                <a:solidFill>
                  <a:srgbClr val="FF0000"/>
                </a:solidFill>
              </a:rPr>
              <a:t>- </a:t>
            </a:r>
            <a:r>
              <a:rPr lang="en-US" sz="3600" b="1" dirty="0" err="1" smtClean="0"/>
              <a:t>noaniq</a:t>
            </a:r>
            <a:r>
              <a:rPr lang="en-US" sz="3600" b="1" dirty="0" smtClean="0"/>
              <a:t> article</a:t>
            </a:r>
            <a:endParaRPr lang="ru-RU" sz="3600" b="1" dirty="0" smtClean="0"/>
          </a:p>
          <a:p>
            <a:r>
              <a:rPr lang="en-US" sz="3600" b="1" dirty="0" err="1" smtClean="0"/>
              <a:t>Ils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ont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une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valeur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d’introduction:ils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présentent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une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personne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une</a:t>
            </a:r>
            <a:r>
              <a:rPr lang="en-US" sz="3600" b="1" dirty="0" smtClean="0"/>
              <a:t> chose pour la première </a:t>
            </a:r>
            <a:r>
              <a:rPr lang="en-US" sz="3600" b="1" dirty="0" err="1" smtClean="0"/>
              <a:t>fois</a:t>
            </a:r>
            <a:r>
              <a:rPr lang="en-US" sz="3600" b="1" dirty="0" smtClean="0"/>
              <a:t>.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un</a:t>
            </a:r>
            <a:r>
              <a:rPr lang="en-US" sz="3600" b="1" dirty="0" smtClean="0"/>
              <a:t> (</a:t>
            </a:r>
            <a:r>
              <a:rPr lang="ru-RU" sz="3600" b="1" dirty="0" err="1" smtClean="0"/>
              <a:t>м.р</a:t>
            </a:r>
            <a:r>
              <a:rPr lang="ru-RU" sz="3600" b="1" dirty="0" smtClean="0"/>
              <a:t>)     </a:t>
            </a:r>
            <a:r>
              <a:rPr lang="en-US" sz="3600" b="1" dirty="0" err="1" smtClean="0"/>
              <a:t>exemple</a:t>
            </a:r>
            <a:r>
              <a:rPr lang="en-US" sz="3600" b="1" dirty="0" smtClean="0"/>
              <a:t>: un </a:t>
            </a:r>
            <a:r>
              <a:rPr lang="en-US" sz="3600" b="1" dirty="0" err="1" smtClean="0"/>
              <a:t>pantalon</a:t>
            </a:r>
            <a:r>
              <a:rPr lang="en-US" sz="3600" b="1" dirty="0" smtClean="0"/>
              <a:t>-shim </a:t>
            </a:r>
            <a:r>
              <a:rPr lang="ru-RU" sz="3600" b="1" dirty="0" smtClean="0"/>
              <a:t>    </a:t>
            </a:r>
          </a:p>
          <a:p>
            <a:r>
              <a:rPr lang="en-US" sz="3600" b="1" dirty="0" err="1">
                <a:solidFill>
                  <a:srgbClr val="FF0000"/>
                </a:solidFill>
              </a:rPr>
              <a:t>u</a:t>
            </a:r>
            <a:r>
              <a:rPr lang="en-US" sz="3600" b="1" dirty="0" err="1" smtClean="0">
                <a:solidFill>
                  <a:srgbClr val="FF0000"/>
                </a:solidFill>
              </a:rPr>
              <a:t>ne</a:t>
            </a:r>
            <a:r>
              <a:rPr lang="ru-RU" sz="3600" b="1" dirty="0" smtClean="0"/>
              <a:t>(</a:t>
            </a:r>
            <a:r>
              <a:rPr lang="ru-RU" sz="3600" b="1" dirty="0" err="1" smtClean="0"/>
              <a:t>ж.р</a:t>
            </a:r>
            <a:r>
              <a:rPr lang="ru-RU" sz="3600" b="1" dirty="0" smtClean="0"/>
              <a:t>)</a:t>
            </a:r>
            <a:r>
              <a:rPr lang="en-US" sz="3600" b="1" dirty="0" smtClean="0"/>
              <a:t>     </a:t>
            </a:r>
            <a:r>
              <a:rPr lang="en-US" sz="3600" b="1" dirty="0" err="1" smtClean="0"/>
              <a:t>une</a:t>
            </a:r>
            <a:r>
              <a:rPr lang="en-US" sz="3600" b="1" dirty="0" smtClean="0"/>
              <a:t> chemise-</a:t>
            </a:r>
            <a:r>
              <a:rPr lang="en-US" sz="3600" b="1" dirty="0" err="1" smtClean="0"/>
              <a:t>ko’ylak</a:t>
            </a:r>
            <a:endParaRPr lang="ru-RU" sz="3600" b="1" dirty="0" smtClean="0"/>
          </a:p>
          <a:p>
            <a:r>
              <a:rPr lang="en-US" sz="3600" b="1" dirty="0">
                <a:solidFill>
                  <a:srgbClr val="FF0000"/>
                </a:solidFill>
              </a:rPr>
              <a:t>d</a:t>
            </a:r>
            <a:r>
              <a:rPr lang="en-US" sz="3600" b="1" dirty="0" smtClean="0">
                <a:solidFill>
                  <a:srgbClr val="FF0000"/>
                </a:solidFill>
              </a:rPr>
              <a:t>es</a:t>
            </a:r>
            <a:r>
              <a:rPr lang="en-US" sz="3600" b="1" dirty="0" smtClean="0"/>
              <a:t> (</a:t>
            </a:r>
            <a:r>
              <a:rPr lang="ru-RU" sz="3600" b="1" dirty="0" err="1" smtClean="0"/>
              <a:t>мн.ч</a:t>
            </a:r>
            <a:r>
              <a:rPr lang="ru-RU" sz="3600" b="1" dirty="0" smtClean="0"/>
              <a:t>)</a:t>
            </a:r>
            <a:r>
              <a:rPr lang="en-US" sz="3600" b="1" dirty="0" smtClean="0"/>
              <a:t>    des </a:t>
            </a:r>
            <a:r>
              <a:rPr lang="en-US" sz="3600" b="1" dirty="0" err="1" smtClean="0"/>
              <a:t>pantalons-shimlar</a:t>
            </a:r>
            <a:r>
              <a:rPr lang="en-US" sz="3600" b="1" dirty="0" smtClean="0"/>
              <a:t>;</a:t>
            </a:r>
          </a:p>
          <a:p>
            <a:pPr marL="0" indent="0">
              <a:buNone/>
            </a:pPr>
            <a:r>
              <a:rPr lang="en-US" sz="3600" b="1" dirty="0" smtClean="0"/>
              <a:t>                          des chemises-</a:t>
            </a:r>
            <a:r>
              <a:rPr lang="en-US" sz="3600" b="1" dirty="0" err="1" smtClean="0"/>
              <a:t>ko’ylaklar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3887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772816"/>
            <a:ext cx="10972800" cy="854968"/>
          </a:xfrm>
        </p:spPr>
        <p:txBody>
          <a:bodyPr/>
          <a:lstStyle/>
          <a:p>
            <a:r>
              <a:rPr lang="en-US" dirty="0" err="1" smtClean="0"/>
              <a:t>Complètez</a:t>
            </a:r>
            <a:r>
              <a:rPr lang="en-US" dirty="0" smtClean="0"/>
              <a:t> les mots.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27" t="16528" r="29917" b="6343"/>
          <a:stretch/>
        </p:blipFill>
        <p:spPr>
          <a:xfrm>
            <a:off x="695400" y="2492896"/>
            <a:ext cx="10369152" cy="4032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15680" y="5661248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5680" y="6086464"/>
            <a:ext cx="914400" cy="294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46104" y="5661248"/>
            <a:ext cx="813792" cy="281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46104" y="6021288"/>
            <a:ext cx="864096" cy="2948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44638" y="5661248"/>
            <a:ext cx="823370" cy="2813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86151" y="5661248"/>
            <a:ext cx="789969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78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62" t="17501" r="36490" b="9313"/>
          <a:stretch/>
        </p:blipFill>
        <p:spPr>
          <a:xfrm>
            <a:off x="767408" y="2132856"/>
            <a:ext cx="105131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420888"/>
            <a:ext cx="10972800" cy="1143000"/>
          </a:xfrm>
        </p:spPr>
        <p:txBody>
          <a:bodyPr/>
          <a:lstStyle/>
          <a:p>
            <a:r>
              <a:rPr lang="en-US" sz="5400" b="1" i="1" dirty="0" err="1" smtClean="0"/>
              <a:t>Regardez</a:t>
            </a:r>
            <a:r>
              <a:rPr lang="en-US" sz="5400" b="1" i="1" dirty="0" smtClean="0"/>
              <a:t> la </a:t>
            </a:r>
            <a:r>
              <a:rPr lang="en-US" sz="5400" b="1" i="1" dirty="0" err="1" smtClean="0"/>
              <a:t>vidéo</a:t>
            </a:r>
            <a:r>
              <a:rPr lang="en-US" sz="5400" b="1" i="1" dirty="0" smtClean="0"/>
              <a:t>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39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1109</TotalTime>
  <Words>89</Words>
  <Application>Microsoft Office PowerPoint</Application>
  <PresentationFormat>Широкоэкранный</PresentationFormat>
  <Paragraphs>25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лица</vt:lpstr>
      <vt:lpstr>Bienvenue à la leçon de français! </vt:lpstr>
      <vt:lpstr>Презентация PowerPoint</vt:lpstr>
      <vt:lpstr>Le devoir à la maison. Trouvez un mot caché dans chaque linge.</vt:lpstr>
      <vt:lpstr>Regardez le video!</vt:lpstr>
      <vt:lpstr>Les vêtements.</vt:lpstr>
      <vt:lpstr>Un peu de grammaire…..</vt:lpstr>
      <vt:lpstr>Complètez les mots.</vt:lpstr>
      <vt:lpstr>Презентация PowerPoint</vt:lpstr>
      <vt:lpstr>Regardez la vidéo!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121</cp:revision>
  <dcterms:created xsi:type="dcterms:W3CDTF">2021-09-07T10:16:49Z</dcterms:created>
  <dcterms:modified xsi:type="dcterms:W3CDTF">2021-10-20T09:35:41Z</dcterms:modified>
</cp:coreProperties>
</file>