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6" r:id="rId3"/>
    <p:sldId id="289" r:id="rId4"/>
    <p:sldId id="282" r:id="rId5"/>
    <p:sldId id="291" r:id="rId6"/>
    <p:sldId id="292" r:id="rId7"/>
    <p:sldId id="295" r:id="rId8"/>
    <p:sldId id="294" r:id="rId9"/>
    <p:sldId id="296" r:id="rId10"/>
    <p:sldId id="273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374" autoAdjust="0"/>
  </p:normalViewPr>
  <p:slideViewPr>
    <p:cSldViewPr>
      <p:cViewPr varScale="1">
        <p:scale>
          <a:sx n="66" d="100"/>
          <a:sy n="66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780928"/>
            <a:ext cx="10363200" cy="2547715"/>
          </a:xfrm>
        </p:spPr>
        <p:txBody>
          <a:bodyPr/>
          <a:lstStyle/>
          <a:p>
            <a:r>
              <a:rPr lang="en-US" sz="6000" b="1" dirty="0" err="1"/>
              <a:t>Bienvenue</a:t>
            </a:r>
            <a:r>
              <a:rPr lang="en-US" sz="6000" b="1" dirty="0"/>
              <a:t> à la </a:t>
            </a:r>
            <a:r>
              <a:rPr lang="en-US" sz="6000" b="1" dirty="0" err="1"/>
              <a:t>leçon</a:t>
            </a:r>
            <a:r>
              <a:rPr lang="en-US" sz="6000" b="1" dirty="0"/>
              <a:t> de </a:t>
            </a:r>
            <a:r>
              <a:rPr lang="en-US" sz="6000" b="1" dirty="0" err="1"/>
              <a:t>français</a:t>
            </a:r>
            <a:r>
              <a:rPr lang="en-US" sz="6000" b="1" dirty="0"/>
              <a:t>!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50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656" y="342900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2.page-109.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–robe.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136" y="1700808"/>
            <a:ext cx="10972800" cy="1368152"/>
          </a:xfrm>
        </p:spPr>
        <p:txBody>
          <a:bodyPr/>
          <a:lstStyle/>
          <a:p>
            <a:r>
              <a:rPr lang="en-US" b="1" i="1" dirty="0" smtClean="0"/>
              <a:t>Le devoir à la </a:t>
            </a:r>
            <a:r>
              <a:rPr lang="en-US" b="1" i="1" dirty="0" err="1" smtClean="0"/>
              <a:t>maison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r>
              <a:rPr lang="en-US" b="1" i="1" dirty="0" err="1" smtClean="0"/>
              <a:t>Trouvez</a:t>
            </a:r>
            <a:r>
              <a:rPr lang="en-US" b="1" i="1" dirty="0" smtClean="0"/>
              <a:t> un mot </a:t>
            </a:r>
            <a:r>
              <a:rPr lang="en-US" b="1" i="1" dirty="0" err="1" smtClean="0"/>
              <a:t>caché</a:t>
            </a:r>
            <a:r>
              <a:rPr lang="en-US" b="1" i="1" dirty="0" smtClean="0"/>
              <a:t> </a:t>
            </a:r>
            <a:r>
              <a:rPr lang="en-US" b="1" i="1" dirty="0" err="1" smtClean="0"/>
              <a:t>dans</a:t>
            </a:r>
            <a:r>
              <a:rPr lang="en-US" b="1" i="1" dirty="0" smtClean="0"/>
              <a:t> </a:t>
            </a:r>
            <a:r>
              <a:rPr lang="en-US" b="1" i="1" dirty="0" err="1" smtClean="0"/>
              <a:t>chaque</a:t>
            </a:r>
            <a:r>
              <a:rPr lang="en-US" b="1" i="1" dirty="0" smtClean="0"/>
              <a:t> </a:t>
            </a:r>
            <a:r>
              <a:rPr lang="en-US" b="1" i="1" dirty="0" err="1" smtClean="0"/>
              <a:t>linge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77" t="28198" r="34873" b="8856"/>
          <a:stretch/>
        </p:blipFill>
        <p:spPr>
          <a:xfrm>
            <a:off x="1196988" y="3133982"/>
            <a:ext cx="9865096" cy="367240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359696" y="3645024"/>
            <a:ext cx="4896544" cy="14401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43672" y="5373216"/>
            <a:ext cx="532859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312024" y="6237312"/>
            <a:ext cx="21602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55640" y="4509120"/>
            <a:ext cx="2664296" cy="720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2800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le video!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972800" cy="999615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vêtements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8" t="16003" r="30572" b="5981"/>
          <a:stretch/>
        </p:blipFill>
        <p:spPr>
          <a:xfrm>
            <a:off x="839416" y="2420888"/>
            <a:ext cx="10756776" cy="443711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279576" y="2924944"/>
            <a:ext cx="288032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295800" y="2924944"/>
            <a:ext cx="360040" cy="6480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51984" y="2924944"/>
            <a:ext cx="504056" cy="6480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752184" y="2924944"/>
            <a:ext cx="144016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624392" y="2924944"/>
            <a:ext cx="216024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279576" y="5229200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007768" y="5517232"/>
            <a:ext cx="46805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951984" y="5733256"/>
            <a:ext cx="26582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752184" y="5517232"/>
            <a:ext cx="15091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9624392" y="5517232"/>
            <a:ext cx="10801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6792"/>
            <a:ext cx="10972800" cy="864096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4581128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L’article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indéfini</a:t>
            </a:r>
            <a:r>
              <a:rPr lang="en-US" sz="3600" b="1" dirty="0" smtClean="0">
                <a:solidFill>
                  <a:srgbClr val="FF0000"/>
                </a:solidFill>
              </a:rPr>
              <a:t>- </a:t>
            </a:r>
            <a:r>
              <a:rPr lang="en-US" sz="3600" b="1" dirty="0" err="1" smtClean="0"/>
              <a:t>noaniq</a:t>
            </a:r>
            <a:r>
              <a:rPr lang="en-US" sz="3600" b="1" dirty="0" smtClean="0"/>
              <a:t> article</a:t>
            </a:r>
            <a:endParaRPr lang="ru-RU" sz="3600" b="1" dirty="0" smtClean="0"/>
          </a:p>
          <a:p>
            <a:r>
              <a:rPr lang="en-US" sz="3600" b="1" dirty="0" err="1" smtClean="0"/>
              <a:t>Ils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ont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valeur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d’introduction:ils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présentent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personne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chose pour la première </a:t>
            </a:r>
            <a:r>
              <a:rPr lang="en-US" sz="3600" b="1" dirty="0" err="1" smtClean="0"/>
              <a:t>fois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un</a:t>
            </a:r>
            <a:r>
              <a:rPr lang="en-US" sz="3600" b="1" dirty="0" smtClean="0"/>
              <a:t> (</a:t>
            </a:r>
            <a:r>
              <a:rPr lang="ru-RU" sz="3600" b="1" dirty="0" err="1" smtClean="0"/>
              <a:t>м.р</a:t>
            </a:r>
            <a:r>
              <a:rPr lang="ru-RU" sz="3600" b="1" dirty="0" smtClean="0"/>
              <a:t>)     </a:t>
            </a:r>
            <a:r>
              <a:rPr lang="en-US" sz="3600" b="1" dirty="0" err="1" smtClean="0"/>
              <a:t>exemple</a:t>
            </a:r>
            <a:r>
              <a:rPr lang="en-US" sz="3600" b="1" dirty="0" smtClean="0"/>
              <a:t>: un </a:t>
            </a:r>
            <a:r>
              <a:rPr lang="en-US" sz="3600" b="1" dirty="0" err="1" smtClean="0"/>
              <a:t>pantalon</a:t>
            </a:r>
            <a:r>
              <a:rPr lang="en-US" sz="3600" b="1" dirty="0" smtClean="0"/>
              <a:t>-shim </a:t>
            </a:r>
            <a:r>
              <a:rPr lang="ru-RU" sz="3600" b="1" dirty="0" smtClean="0"/>
              <a:t>   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u</a:t>
            </a:r>
            <a:r>
              <a:rPr lang="en-US" sz="3600" b="1" dirty="0" err="1" smtClean="0">
                <a:solidFill>
                  <a:srgbClr val="FF0000"/>
                </a:solidFill>
              </a:rPr>
              <a:t>ne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ж.р</a:t>
            </a:r>
            <a:r>
              <a:rPr lang="ru-RU" sz="3600" b="1" dirty="0" smtClean="0"/>
              <a:t>)</a:t>
            </a:r>
            <a:r>
              <a:rPr lang="en-US" sz="3600" b="1" dirty="0" smtClean="0"/>
              <a:t>    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chemise-</a:t>
            </a:r>
            <a:r>
              <a:rPr lang="en-US" sz="3600" b="1" dirty="0" err="1" smtClean="0"/>
              <a:t>ko’ylak</a:t>
            </a:r>
            <a:endParaRPr lang="ru-RU" sz="3600" b="1" dirty="0" smtClean="0"/>
          </a:p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</a:rPr>
              <a:t>es</a:t>
            </a:r>
            <a:r>
              <a:rPr lang="en-US" sz="3600" b="1" dirty="0" smtClean="0"/>
              <a:t> (</a:t>
            </a:r>
            <a:r>
              <a:rPr lang="ru-RU" sz="3600" b="1" dirty="0" err="1" smtClean="0"/>
              <a:t>мн.ч</a:t>
            </a:r>
            <a:r>
              <a:rPr lang="ru-RU" sz="3600" b="1" dirty="0" smtClean="0"/>
              <a:t>)</a:t>
            </a:r>
            <a:r>
              <a:rPr lang="en-US" sz="3600" b="1" dirty="0" smtClean="0"/>
              <a:t>    des </a:t>
            </a:r>
            <a:r>
              <a:rPr lang="en-US" sz="3600" b="1" dirty="0" err="1" smtClean="0"/>
              <a:t>pantalons-shimlar</a:t>
            </a:r>
            <a:r>
              <a:rPr lang="en-US" sz="3600" b="1" dirty="0" smtClean="0"/>
              <a:t>;</a:t>
            </a:r>
          </a:p>
          <a:p>
            <a:pPr marL="0" indent="0">
              <a:buNone/>
            </a:pPr>
            <a:r>
              <a:rPr lang="en-US" sz="3600" b="1" dirty="0" smtClean="0"/>
              <a:t>                          des chemises-</a:t>
            </a:r>
            <a:r>
              <a:rPr lang="en-US" sz="3600" b="1" dirty="0" err="1" smtClean="0"/>
              <a:t>ko’ylaklar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388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772816"/>
            <a:ext cx="10972800" cy="854968"/>
          </a:xfrm>
        </p:spPr>
        <p:txBody>
          <a:bodyPr/>
          <a:lstStyle/>
          <a:p>
            <a:r>
              <a:rPr lang="en-US" dirty="0" err="1" smtClean="0"/>
              <a:t>Complètez</a:t>
            </a:r>
            <a:r>
              <a:rPr lang="en-US" dirty="0" smtClean="0"/>
              <a:t> les mots.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27" t="16528" r="29917" b="6343"/>
          <a:stretch/>
        </p:blipFill>
        <p:spPr>
          <a:xfrm>
            <a:off x="695400" y="2492896"/>
            <a:ext cx="10369152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5680" y="5661248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5680" y="6086464"/>
            <a:ext cx="914400" cy="294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6104" y="5661248"/>
            <a:ext cx="813792" cy="281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6104" y="6021288"/>
            <a:ext cx="864096" cy="29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44638" y="5661248"/>
            <a:ext cx="823370" cy="281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86151" y="5661248"/>
            <a:ext cx="78996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7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2" t="17501" r="36490" b="9313"/>
          <a:stretch/>
        </p:blipFill>
        <p:spPr>
          <a:xfrm>
            <a:off x="767408" y="2132856"/>
            <a:ext cx="105131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420888"/>
            <a:ext cx="10972800" cy="1143000"/>
          </a:xfrm>
        </p:spPr>
        <p:txBody>
          <a:bodyPr/>
          <a:lstStyle/>
          <a:p>
            <a:r>
              <a:rPr lang="en-US" sz="5400" b="1" i="1" dirty="0" err="1" smtClean="0"/>
              <a:t>Regardez</a:t>
            </a:r>
            <a:r>
              <a:rPr lang="en-US" sz="5400" b="1" i="1" dirty="0" smtClean="0"/>
              <a:t> la </a:t>
            </a:r>
            <a:r>
              <a:rPr lang="en-US" sz="5400" b="1" i="1" dirty="0" err="1" smtClean="0"/>
              <a:t>vidéo</a:t>
            </a:r>
            <a:r>
              <a:rPr lang="en-US" sz="5400" b="1" i="1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9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1109</TotalTime>
  <Words>89</Words>
  <Application>Microsoft Office PowerPoint</Application>
  <PresentationFormat>Широкоэкранный</PresentationFormat>
  <Paragraphs>25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лица</vt:lpstr>
      <vt:lpstr>Bienvenue à la leçon de français! </vt:lpstr>
      <vt:lpstr>Презентация PowerPoint</vt:lpstr>
      <vt:lpstr>Le devoir à la maison. Trouvez un mot caché dans chaque linge.</vt:lpstr>
      <vt:lpstr>Regardez le video!</vt:lpstr>
      <vt:lpstr>Les vêtements.</vt:lpstr>
      <vt:lpstr>Un peu de grammaire…..</vt:lpstr>
      <vt:lpstr>Complètez les mots.</vt:lpstr>
      <vt:lpstr>Презентация PowerPoint</vt:lpstr>
      <vt:lpstr>Regardez la vidéo!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121</cp:revision>
  <dcterms:created xsi:type="dcterms:W3CDTF">2021-09-07T10:16:49Z</dcterms:created>
  <dcterms:modified xsi:type="dcterms:W3CDTF">2021-10-20T09:35:41Z</dcterms:modified>
</cp:coreProperties>
</file>