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56" r:id="rId3"/>
    <p:sldId id="290" r:id="rId4"/>
    <p:sldId id="284" r:id="rId5"/>
    <p:sldId id="287" r:id="rId6"/>
    <p:sldId id="282" r:id="rId7"/>
    <p:sldId id="285" r:id="rId8"/>
    <p:sldId id="286" r:id="rId9"/>
    <p:sldId id="288" r:id="rId10"/>
    <p:sldId id="283" r:id="rId11"/>
    <p:sldId id="289" r:id="rId12"/>
    <p:sldId id="273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E31-4963-4C36-B462-56B5255F4A1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4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E31-4963-4C36-B462-56B5255F4A1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5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424" y="2780928"/>
            <a:ext cx="10363200" cy="2547715"/>
          </a:xfrm>
        </p:spPr>
        <p:txBody>
          <a:bodyPr/>
          <a:lstStyle/>
          <a:p>
            <a:r>
              <a:rPr lang="en-US" sz="6000" b="1" dirty="0" err="1"/>
              <a:t>Bienvenue</a:t>
            </a:r>
            <a:r>
              <a:rPr lang="en-US" sz="6000" b="1" dirty="0"/>
              <a:t> à la </a:t>
            </a:r>
            <a:r>
              <a:rPr lang="en-US" sz="6000" b="1" dirty="0" err="1"/>
              <a:t>leçon</a:t>
            </a:r>
            <a:r>
              <a:rPr lang="en-US" sz="6000" b="1" dirty="0"/>
              <a:t> de </a:t>
            </a:r>
            <a:r>
              <a:rPr lang="en-US" sz="6000" b="1" dirty="0" err="1"/>
              <a:t>français</a:t>
            </a:r>
            <a:r>
              <a:rPr lang="en-US" sz="6000" b="1" dirty="0"/>
              <a:t>!</a:t>
            </a:r>
            <a:r>
              <a:rPr lang="ru-RU" sz="6000" b="1" dirty="0"/>
              <a:t/>
            </a:r>
            <a:br>
              <a:rPr lang="ru-RU" sz="6000" b="1" dirty="0"/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2503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2204864"/>
            <a:ext cx="10972800" cy="576064"/>
          </a:xfrm>
        </p:spPr>
        <p:txBody>
          <a:bodyPr/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600" b="1" dirty="0" err="1" smtClean="0"/>
              <a:t>Complètez</a:t>
            </a:r>
            <a:r>
              <a:rPr lang="en-US" sz="3600" b="1" dirty="0" smtClean="0"/>
              <a:t> les phrases avec  </a:t>
            </a:r>
            <a:r>
              <a:rPr lang="en-US" sz="3600" b="1" dirty="0" err="1" smtClean="0">
                <a:solidFill>
                  <a:srgbClr val="FF0000"/>
                </a:solidFill>
              </a:rPr>
              <a:t>ma,ta,sa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13" t="27773" r="36463" b="7412"/>
          <a:stretch/>
        </p:blipFill>
        <p:spPr>
          <a:xfrm>
            <a:off x="1033228" y="2789627"/>
            <a:ext cx="9865096" cy="4005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7608" y="3933056"/>
            <a:ext cx="9144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4905" y="5003833"/>
            <a:ext cx="9144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ta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1231" y="6099244"/>
            <a:ext cx="914400" cy="34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sa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6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136" y="1700808"/>
            <a:ext cx="10972800" cy="1368152"/>
          </a:xfrm>
        </p:spPr>
        <p:txBody>
          <a:bodyPr/>
          <a:lstStyle/>
          <a:p>
            <a:r>
              <a:rPr lang="en-US" b="1" i="1" dirty="0" smtClean="0"/>
              <a:t>Le devoir à la </a:t>
            </a:r>
            <a:r>
              <a:rPr lang="en-US" b="1" i="1" dirty="0" err="1" smtClean="0"/>
              <a:t>maison</a:t>
            </a:r>
            <a:r>
              <a:rPr lang="en-US" b="1" i="1" dirty="0" smtClean="0"/>
              <a:t>.</a:t>
            </a:r>
            <a:br>
              <a:rPr lang="en-US" b="1" i="1" dirty="0" smtClean="0"/>
            </a:br>
            <a:r>
              <a:rPr lang="en-US" b="1" i="1" dirty="0" err="1" smtClean="0"/>
              <a:t>Trouvez</a:t>
            </a:r>
            <a:r>
              <a:rPr lang="en-US" b="1" i="1" dirty="0" smtClean="0"/>
              <a:t> un mot </a:t>
            </a:r>
            <a:r>
              <a:rPr lang="en-US" b="1" i="1" dirty="0" err="1" smtClean="0"/>
              <a:t>caché</a:t>
            </a:r>
            <a:r>
              <a:rPr lang="en-US" b="1" i="1" dirty="0" smtClean="0"/>
              <a:t> </a:t>
            </a:r>
            <a:r>
              <a:rPr lang="en-US" b="1" i="1" dirty="0" err="1" smtClean="0"/>
              <a:t>dans</a:t>
            </a:r>
            <a:r>
              <a:rPr lang="en-US" b="1" i="1" dirty="0" smtClean="0"/>
              <a:t> </a:t>
            </a:r>
            <a:r>
              <a:rPr lang="en-US" b="1" i="1" dirty="0" err="1" smtClean="0"/>
              <a:t>chaque</a:t>
            </a:r>
            <a:r>
              <a:rPr lang="en-US" b="1" i="1" dirty="0" smtClean="0"/>
              <a:t> </a:t>
            </a:r>
            <a:r>
              <a:rPr lang="en-US" b="1" i="1" dirty="0" err="1" smtClean="0"/>
              <a:t>ligne</a:t>
            </a:r>
            <a:r>
              <a:rPr lang="en-US" b="1" i="1" dirty="0" smtClean="0"/>
              <a:t>.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77" t="28198" r="34873" b="8856"/>
          <a:stretch/>
        </p:blipFill>
        <p:spPr>
          <a:xfrm>
            <a:off x="1196988" y="3133982"/>
            <a:ext cx="9865096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3993308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5400" dirty="0" smtClean="0"/>
              <a:t>Merci pour </a:t>
            </a:r>
            <a:r>
              <a:rPr lang="en-US" sz="5400" dirty="0" err="1" smtClean="0"/>
              <a:t>votre</a:t>
            </a:r>
            <a:r>
              <a:rPr lang="en-US" sz="5400" dirty="0" smtClean="0"/>
              <a:t> attention!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911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712" y="386104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Leçon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.pages 3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l’école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44824"/>
            <a:ext cx="11593287" cy="1080120"/>
          </a:xfrm>
        </p:spPr>
        <p:txBody>
          <a:bodyPr/>
          <a:lstStyle/>
          <a:p>
            <a:r>
              <a:rPr lang="en-US" sz="4000" b="1" dirty="0"/>
              <a:t>Le devoir à la </a:t>
            </a:r>
            <a:r>
              <a:rPr lang="en-US" sz="4000" b="1" dirty="0" err="1" smtClean="0"/>
              <a:t>maison</a:t>
            </a:r>
            <a:r>
              <a:rPr lang="en-US" sz="4000" b="1" dirty="0" smtClean="0"/>
              <a:t>.</a:t>
            </a:r>
            <a:br>
              <a:rPr lang="en-US" sz="4000" b="1" dirty="0" smtClean="0"/>
            </a:br>
            <a:r>
              <a:rPr lang="en-US" sz="3600" b="1" dirty="0" err="1" smtClean="0"/>
              <a:t>Complétez</a:t>
            </a:r>
            <a:r>
              <a:rPr lang="en-US" sz="3600" b="1" dirty="0" smtClean="0"/>
              <a:t> </a:t>
            </a:r>
            <a:r>
              <a:rPr lang="en-US" sz="3600" b="1" dirty="0"/>
              <a:t>les phrases par les articles </a:t>
            </a:r>
            <a:r>
              <a:rPr lang="en-US" sz="3600" b="1" dirty="0" err="1"/>
              <a:t>contractés</a:t>
            </a:r>
            <a:r>
              <a:rPr lang="en-US" sz="3600" b="1" dirty="0"/>
              <a:t>: </a:t>
            </a:r>
            <a:r>
              <a:rPr lang="en-US" sz="3600" b="1" dirty="0">
                <a:solidFill>
                  <a:srgbClr val="FF0000"/>
                </a:solidFill>
              </a:rPr>
              <a:t>à </a:t>
            </a:r>
            <a:r>
              <a:rPr lang="en-US" sz="3600" b="1" dirty="0" err="1" smtClean="0">
                <a:solidFill>
                  <a:srgbClr val="FF0000"/>
                </a:solidFill>
              </a:rPr>
              <a:t>la,au,aux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114" y="2924944"/>
            <a:ext cx="10972800" cy="3744416"/>
          </a:xfrm>
        </p:spPr>
        <p:txBody>
          <a:bodyPr/>
          <a:lstStyle/>
          <a:p>
            <a:r>
              <a:rPr lang="en-US" b="1" dirty="0"/>
              <a:t>Aziz </a:t>
            </a:r>
            <a:r>
              <a:rPr lang="en-US" b="1" dirty="0" err="1" smtClean="0"/>
              <a:t>joue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au</a:t>
            </a:r>
            <a:r>
              <a:rPr lang="en-US" b="1" dirty="0" smtClean="0"/>
              <a:t> football</a:t>
            </a:r>
            <a:r>
              <a:rPr lang="en-US" b="1" dirty="0"/>
              <a:t>.</a:t>
            </a:r>
          </a:p>
          <a:p>
            <a:r>
              <a:rPr lang="en-US" b="1" dirty="0"/>
              <a:t>Lobar </a:t>
            </a:r>
            <a:r>
              <a:rPr lang="en-US" b="1" dirty="0" err="1" smtClean="0"/>
              <a:t>joue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à la </a:t>
            </a:r>
            <a:r>
              <a:rPr lang="en-US" b="1" dirty="0" err="1"/>
              <a:t>corde</a:t>
            </a:r>
            <a:r>
              <a:rPr lang="en-US" b="1" dirty="0"/>
              <a:t>.</a:t>
            </a:r>
          </a:p>
          <a:p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joues</a:t>
            </a:r>
            <a:r>
              <a:rPr lang="en-US" b="1" dirty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au</a:t>
            </a:r>
            <a:r>
              <a:rPr lang="en-US" b="1" dirty="0" smtClean="0"/>
              <a:t> tennis</a:t>
            </a:r>
            <a:r>
              <a:rPr lang="en-US" b="1" dirty="0"/>
              <a:t>.</a:t>
            </a:r>
          </a:p>
          <a:p>
            <a:r>
              <a:rPr lang="en-US" b="1" dirty="0"/>
              <a:t>Il </a:t>
            </a:r>
            <a:r>
              <a:rPr lang="en-US" b="1" dirty="0" err="1"/>
              <a:t>joue</a:t>
            </a:r>
            <a:r>
              <a:rPr lang="en-US" b="1" dirty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aux</a:t>
            </a:r>
            <a:r>
              <a:rPr lang="en-US" b="1" dirty="0" smtClean="0"/>
              <a:t>  </a:t>
            </a:r>
            <a:r>
              <a:rPr lang="en-US" b="1" dirty="0" err="1" smtClean="0"/>
              <a:t>jeux</a:t>
            </a:r>
            <a:r>
              <a:rPr lang="en-US" b="1" dirty="0" smtClean="0"/>
              <a:t>  </a:t>
            </a:r>
            <a:r>
              <a:rPr lang="en-US" b="1" dirty="0" err="1"/>
              <a:t>vidéo</a:t>
            </a:r>
            <a:r>
              <a:rPr lang="en-US" b="1" dirty="0"/>
              <a:t>.</a:t>
            </a:r>
          </a:p>
          <a:p>
            <a:r>
              <a:rPr lang="en-US" b="1" dirty="0"/>
              <a:t>Je </a:t>
            </a:r>
            <a:r>
              <a:rPr lang="en-US" b="1" dirty="0" err="1" smtClean="0"/>
              <a:t>joue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au</a:t>
            </a:r>
            <a:r>
              <a:rPr lang="en-US" b="1" dirty="0" smtClean="0"/>
              <a:t> basketball</a:t>
            </a:r>
            <a:r>
              <a:rPr lang="en-US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8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882" t="14959" r="30203" b="12063"/>
          <a:stretch/>
        </p:blipFill>
        <p:spPr>
          <a:xfrm>
            <a:off x="407368" y="1844824"/>
            <a:ext cx="11449272" cy="48965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79576" y="5589240"/>
            <a:ext cx="9144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bog’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2981" y="5819329"/>
            <a:ext cx="1251701" cy="413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rasm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5640" y="6146959"/>
            <a:ext cx="1164254" cy="378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bahor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41132" y="5589240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marka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52263" y="5826968"/>
            <a:ext cx="1584176" cy="40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shimpanze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65855" y="6146959"/>
            <a:ext cx="914400" cy="308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oson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163" y="1695939"/>
            <a:ext cx="10972800" cy="1143000"/>
          </a:xfrm>
        </p:spPr>
        <p:txBody>
          <a:bodyPr/>
          <a:lstStyle/>
          <a:p>
            <a:r>
              <a:rPr lang="en-US" b="1" i="1" dirty="0" err="1"/>
              <a:t>Prononçons</a:t>
            </a:r>
            <a:r>
              <a:rPr lang="en-US" b="1" i="1" dirty="0"/>
              <a:t> les </a:t>
            </a:r>
            <a:r>
              <a:rPr lang="en-US" b="1" i="1" dirty="0" err="1" smtClean="0"/>
              <a:t>syllabes</a:t>
            </a:r>
            <a:r>
              <a:rPr lang="en-US" b="1" i="1" dirty="0" smtClean="0"/>
              <a:t> </a:t>
            </a:r>
            <a:r>
              <a:rPr lang="en-US" b="1" i="1" dirty="0" err="1" smtClean="0"/>
              <a:t>nasaux</a:t>
            </a:r>
            <a:r>
              <a:rPr lang="en-US" b="1" i="1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86" t="51301" r="36869" b="23999"/>
          <a:stretch/>
        </p:blipFill>
        <p:spPr>
          <a:xfrm>
            <a:off x="610163" y="2838939"/>
            <a:ext cx="10972800" cy="332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2708920"/>
            <a:ext cx="10972800" cy="1143000"/>
          </a:xfrm>
        </p:spPr>
        <p:txBody>
          <a:bodyPr/>
          <a:lstStyle/>
          <a:p>
            <a:r>
              <a:rPr lang="en-US" dirty="0" err="1" smtClean="0"/>
              <a:t>Regardez</a:t>
            </a:r>
            <a:r>
              <a:rPr lang="en-US" dirty="0" smtClean="0"/>
              <a:t> le video!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5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093" y="1700808"/>
            <a:ext cx="10972800" cy="864097"/>
          </a:xfrm>
        </p:spPr>
        <p:txBody>
          <a:bodyPr/>
          <a:lstStyle/>
          <a:p>
            <a:r>
              <a:rPr lang="en-US" dirty="0" err="1" smtClean="0"/>
              <a:t>Lisons</a:t>
            </a:r>
            <a:r>
              <a:rPr lang="en-US" dirty="0" smtClean="0"/>
              <a:t>  et </a:t>
            </a:r>
            <a:r>
              <a:rPr lang="en-US" dirty="0" err="1" smtClean="0"/>
              <a:t>traduisons</a:t>
            </a:r>
            <a:r>
              <a:rPr lang="en-US" dirty="0" smtClean="0"/>
              <a:t> le </a:t>
            </a:r>
            <a:r>
              <a:rPr lang="en-US" dirty="0" err="1" smtClean="0"/>
              <a:t>texte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94" t="20210" r="36827" b="22384"/>
          <a:stretch/>
        </p:blipFill>
        <p:spPr>
          <a:xfrm>
            <a:off x="0" y="2564905"/>
            <a:ext cx="9145016" cy="42930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47053" y="2708920"/>
            <a:ext cx="2130840" cy="538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le </a:t>
            </a:r>
            <a:r>
              <a:rPr lang="en-US" sz="2400" b="1" dirty="0" err="1" smtClean="0">
                <a:solidFill>
                  <a:schemeClr val="tx2"/>
                </a:solidFill>
              </a:rPr>
              <a:t>matin</a:t>
            </a:r>
            <a:r>
              <a:rPr lang="en-US" sz="2400" b="1" dirty="0" smtClean="0">
                <a:solidFill>
                  <a:schemeClr val="tx2"/>
                </a:solidFill>
              </a:rPr>
              <a:t> -tong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47053" y="3357307"/>
            <a:ext cx="213084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dirty="0" err="1" smtClean="0">
                <a:solidFill>
                  <a:schemeClr val="tx2"/>
                </a:solidFill>
              </a:rPr>
              <a:t>jardin</a:t>
            </a:r>
            <a:r>
              <a:rPr lang="en-US" sz="2400" b="1" dirty="0" smtClean="0">
                <a:solidFill>
                  <a:schemeClr val="tx2"/>
                </a:solidFill>
              </a:rPr>
              <a:t>-bog</a:t>
            </a:r>
            <a:r>
              <a:rPr lang="en-US" dirty="0" smtClean="0"/>
              <a:t>’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47053" y="3932616"/>
            <a:ext cx="2130840" cy="3211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b="1" dirty="0" smtClean="0">
                <a:solidFill>
                  <a:schemeClr val="tx2"/>
                </a:solidFill>
              </a:rPr>
              <a:t>e lapin-</a:t>
            </a:r>
            <a:r>
              <a:rPr lang="en-US" sz="2400" b="1" dirty="0" err="1" smtClean="0">
                <a:solidFill>
                  <a:schemeClr val="tx2"/>
                </a:solidFill>
              </a:rPr>
              <a:t>quyon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47053" y="4351412"/>
            <a:ext cx="2130840" cy="589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la </a:t>
            </a:r>
            <a:r>
              <a:rPr lang="en-US" sz="2000" b="1" dirty="0" err="1" smtClean="0">
                <a:solidFill>
                  <a:schemeClr val="tx2"/>
                </a:solidFill>
              </a:rPr>
              <a:t>patte-oyoq,tuyoq,panja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83056" y="5084429"/>
            <a:ext cx="2094837" cy="384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</a:rPr>
              <a:t>c</a:t>
            </a:r>
            <a:r>
              <a:rPr lang="en-US" sz="2400" b="1" dirty="0" err="1" smtClean="0">
                <a:solidFill>
                  <a:schemeClr val="tx2"/>
                </a:solidFill>
              </a:rPr>
              <a:t>arotte-sabzi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83056" y="5611698"/>
            <a:ext cx="2094837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</a:rPr>
              <a:t>l</a:t>
            </a:r>
            <a:r>
              <a:rPr lang="en-US" sz="2400" b="1" dirty="0" err="1" smtClean="0">
                <a:solidFill>
                  <a:schemeClr val="tx2"/>
                </a:solidFill>
              </a:rPr>
              <a:t>’ami-do’st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83055" y="6187007"/>
            <a:ext cx="2301577" cy="474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donner-</a:t>
            </a:r>
            <a:r>
              <a:rPr lang="en-US" sz="2400" b="1" dirty="0" err="1" smtClean="0">
                <a:solidFill>
                  <a:schemeClr val="tx2"/>
                </a:solidFill>
              </a:rPr>
              <a:t>bermoq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3" y="1772816"/>
            <a:ext cx="10972800" cy="78296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Répondons</a:t>
            </a:r>
            <a:r>
              <a:rPr lang="en-US" dirty="0" smtClean="0"/>
              <a:t> aux questions.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31" t="41931" r="32356" b="43490"/>
          <a:stretch/>
        </p:blipFill>
        <p:spPr>
          <a:xfrm>
            <a:off x="0" y="2852936"/>
            <a:ext cx="12192000" cy="3312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33403" y="3429000"/>
            <a:ext cx="525658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Martin </a:t>
            </a:r>
            <a:r>
              <a:rPr lang="en-US" sz="3600" b="1" dirty="0" err="1" smtClean="0">
                <a:solidFill>
                  <a:srgbClr val="FF0000"/>
                </a:solidFill>
              </a:rPr>
              <a:t>joue</a:t>
            </a:r>
            <a:r>
              <a:rPr lang="en-US" sz="3600" b="1" dirty="0" smtClean="0">
                <a:solidFill>
                  <a:srgbClr val="FF0000"/>
                </a:solidFill>
              </a:rPr>
              <a:t> avec le lapin.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52184" y="4797152"/>
            <a:ext cx="4439816" cy="728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Martin </a:t>
            </a:r>
            <a:r>
              <a:rPr lang="en-US" sz="3600" b="1" dirty="0" err="1" smtClean="0">
                <a:solidFill>
                  <a:srgbClr val="FF0000"/>
                </a:solidFill>
              </a:rPr>
              <a:t>donne</a:t>
            </a:r>
            <a:r>
              <a:rPr lang="en-US" sz="3600" b="1" dirty="0" smtClean="0">
                <a:solidFill>
                  <a:srgbClr val="FF0000"/>
                </a:solidFill>
              </a:rPr>
              <a:t> cinq </a:t>
            </a:r>
            <a:r>
              <a:rPr lang="en-US" sz="3600" b="1" dirty="0" err="1" smtClean="0">
                <a:solidFill>
                  <a:srgbClr val="FF0000"/>
                </a:solidFill>
              </a:rPr>
              <a:t>carottes</a:t>
            </a:r>
            <a:r>
              <a:rPr lang="en-US" sz="3600" b="1" dirty="0" smtClean="0">
                <a:solidFill>
                  <a:srgbClr val="FF0000"/>
                </a:solidFill>
              </a:rPr>
              <a:t> à son lapin.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8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84784"/>
            <a:ext cx="10972800" cy="1143000"/>
          </a:xfrm>
        </p:spPr>
        <p:txBody>
          <a:bodyPr/>
          <a:lstStyle/>
          <a:p>
            <a:r>
              <a:rPr lang="en-US" dirty="0" err="1" smtClean="0"/>
              <a:t>Ecoutez</a:t>
            </a:r>
            <a:r>
              <a:rPr lang="en-US" dirty="0" smtClean="0"/>
              <a:t> la </a:t>
            </a:r>
            <a:r>
              <a:rPr lang="en-US" dirty="0" err="1" smtClean="0"/>
              <a:t>poésie</a:t>
            </a:r>
            <a:r>
              <a:rPr lang="en-US" dirty="0" smtClean="0"/>
              <a:t>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67" t="27352" r="37705" b="41667"/>
          <a:stretch/>
        </p:blipFill>
        <p:spPr>
          <a:xfrm>
            <a:off x="1415480" y="2627784"/>
            <a:ext cx="9361040" cy="38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902</TotalTime>
  <Words>125</Words>
  <Application>Microsoft Office PowerPoint</Application>
  <PresentationFormat>Широкоэкранный</PresentationFormat>
  <Paragraphs>38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лица</vt:lpstr>
      <vt:lpstr>Bienvenue à la leçon de français! </vt:lpstr>
      <vt:lpstr>Презентация PowerPoint</vt:lpstr>
      <vt:lpstr>Le devoir à la maison. Complétez les phrases par les articles contractés: à la,au,aux</vt:lpstr>
      <vt:lpstr>Презентация PowerPoint</vt:lpstr>
      <vt:lpstr>Prononçons les syllabes nasaux.</vt:lpstr>
      <vt:lpstr>Regardez le video!</vt:lpstr>
      <vt:lpstr>Lisons  et traduisons le texte.</vt:lpstr>
      <vt:lpstr> Répondons aux questions.</vt:lpstr>
      <vt:lpstr>Ecoutez la poésie!</vt:lpstr>
      <vt:lpstr> Complètez les phrases avec  ma,ta,sa. </vt:lpstr>
      <vt:lpstr>Le devoir à la maison. Trouvez un mot caché dans chaque ligne.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admin 1</cp:lastModifiedBy>
  <cp:revision>109</cp:revision>
  <dcterms:created xsi:type="dcterms:W3CDTF">2021-09-07T10:16:49Z</dcterms:created>
  <dcterms:modified xsi:type="dcterms:W3CDTF">2021-10-14T15:39:32Z</dcterms:modified>
</cp:coreProperties>
</file>