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72" r:id="rId6"/>
    <p:sldId id="273" r:id="rId7"/>
    <p:sldId id="274" r:id="rId8"/>
    <p:sldId id="269" r:id="rId9"/>
    <p:sldId id="275" r:id="rId10"/>
    <p:sldId id="268" r:id="rId11"/>
    <p:sldId id="262" r:id="rId12"/>
    <p:sldId id="267" r:id="rId13"/>
    <p:sldId id="261" r:id="rId14"/>
    <p:sldId id="266" r:id="rId15"/>
    <p:sldId id="265" r:id="rId16"/>
    <p:sldId id="260" r:id="rId17"/>
    <p:sldId id="264" r:id="rId18"/>
    <p:sldId id="263" r:id="rId19"/>
    <p:sldId id="259" r:id="rId20"/>
    <p:sldId id="258" r:id="rId21"/>
    <p:sldId id="277" r:id="rId22"/>
    <p:sldId id="276" r:id="rId23"/>
    <p:sldId id="279" r:id="rId24"/>
    <p:sldId id="283" r:id="rId25"/>
    <p:sldId id="284" r:id="rId26"/>
    <p:sldId id="280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82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57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36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85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92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8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2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58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89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61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82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43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F30A9-AD6D-4405-96A5-14EF8F6BD30F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63BF-9DFC-4B5A-B9EB-6EA811598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25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fs00.infourok.ru/images/doc/52/65104/hello_html_7e6a18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6834" y="2869338"/>
            <a:ext cx="4798332" cy="32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00" y="521996"/>
            <a:ext cx="8891588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и читательской грамотности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36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7787" y="531555"/>
            <a:ext cx="94964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У Кати было два зелёных карандаша. А у Лены ни одного. Вот и просит Лена Катю: — Дай мне зелёный карандаш. А Катя и говорит: — Спрошу у мамы. </a:t>
            </a:r>
            <a:endParaRPr lang="ru-RU" sz="4000" dirty="0"/>
          </a:p>
        </p:txBody>
      </p:sp>
      <p:pic>
        <p:nvPicPr>
          <p:cNvPr id="3074" name="Picture 2" descr="https://theslide.ru/img/thumbs/8c3305d5f13cc71d5bfb7c06ea3f8feb-800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52" r="68667"/>
          <a:stretch/>
        </p:blipFill>
        <p:spPr bwMode="auto">
          <a:xfrm>
            <a:off x="4421187" y="3221037"/>
            <a:ext cx="3349625" cy="31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72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31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6368" y="711964"/>
            <a:ext cx="93392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Представьте себе, что вы на месте Кати, вы бы поделились с Леной карандашом? </a:t>
            </a:r>
          </a:p>
          <a:p>
            <a:endParaRPr lang="ru-RU" sz="3600" b="1" dirty="0">
              <a:solidFill>
                <a:srgbClr val="FF0000"/>
              </a:solidFill>
              <a:latin typeface="Open Sans"/>
            </a:endParaRPr>
          </a:p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Как вы думаете, а как поступит Лена?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teremok-ds.okis.ru/files/1/8/0/1803/PHOTO-2021-01-13-20-06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262" y="3707636"/>
            <a:ext cx="2766189" cy="276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4931" y="624652"/>
            <a:ext cx="94821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Приходят на другой день обе девочки в школу. Спрашивает Лена: — Позволила мама? А Катя вздохнула и говорит: — Мама-то позволила, а брата я не спросила. — Ну что ж, спроси ещё у брата, — говорит Лена.</a:t>
            </a:r>
            <a:endParaRPr lang="ru-RU" sz="3600" dirty="0"/>
          </a:p>
        </p:txBody>
      </p:sp>
      <p:pic>
        <p:nvPicPr>
          <p:cNvPr id="5122" name="Picture 2" descr="https://iknigi.net/books_files/online_html/122233/i_0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712" y="3486974"/>
            <a:ext cx="4559301" cy="296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12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90165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Почему Катя говорит, что хочет спросить позволения у мамы, а потом у брата? Предположите, что будет дальше.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fc.vseosvita.ua/000r5i-95fe/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41626"/>
            <a:ext cx="3500437" cy="366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69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812" y="804892"/>
            <a:ext cx="96393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Приходит Катя на другой день. </a:t>
            </a:r>
          </a:p>
          <a:p>
            <a:r>
              <a:rPr lang="ru-RU" sz="4000" dirty="0" smtClean="0"/>
              <a:t>— Ну что, позволил брат? — спрашивает Лена. — Брат-то позволил, да я боюсь, сломаешь ты карандаш. </a:t>
            </a:r>
          </a:p>
          <a:p>
            <a:r>
              <a:rPr lang="ru-RU" sz="4000" dirty="0" smtClean="0"/>
              <a:t>— Я осторожненько, — говорит Лена. </a:t>
            </a:r>
          </a:p>
          <a:p>
            <a:r>
              <a:rPr lang="ru-RU" sz="4000" dirty="0" smtClean="0"/>
              <a:t>— Смотри, — говорит Катя, — не чини, не нажимай крепко, в рот не бери. Да не рисуй много.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9185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6337" y="412046"/>
            <a:ext cx="96535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— Мне, — говорит Лена, — только листочки на деревьях нарисовать </a:t>
            </a:r>
            <a:r>
              <a:rPr lang="ru-RU" sz="3600" dirty="0" smtClean="0"/>
              <a:t>надо, </a:t>
            </a:r>
            <a:r>
              <a:rPr lang="ru-RU" sz="3600" dirty="0" smtClean="0"/>
              <a:t>да травку зелёную. — Это много, — говорит Катя, а сама брови хмурит. И лицо недовольное сделала. Посмотрела на неё Лена и отошла. Не взяла карандаш. Удивилась Катя, побежала за ней:</a:t>
            </a:r>
            <a:endParaRPr lang="ru-RU" sz="3600" dirty="0"/>
          </a:p>
        </p:txBody>
      </p:sp>
      <p:pic>
        <p:nvPicPr>
          <p:cNvPr id="6148" name="Picture 4" descr="https://1.bp.blogspot.com/-ZDDPoaZm4G0/YJnhbvkEWEI/AAAAAAAADQY/Iq3wz_vhaUktdO8Ytn_Uw8J-8sFZ92rswCLcBGAsYHQ/w1200-h630-p-k-no-nu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281" y="4001294"/>
            <a:ext cx="3119438" cy="22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75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6368" y="624652"/>
            <a:ext cx="93392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Почему Катя так странно себя ведёт, должна ли так поступать подруга?</a:t>
            </a:r>
          </a:p>
          <a:p>
            <a:endParaRPr lang="ru-RU" sz="3600" b="1" dirty="0">
              <a:solidFill>
                <a:srgbClr val="FF0000"/>
              </a:solidFill>
              <a:latin typeface="Open Sans"/>
            </a:endParaRPr>
          </a:p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На ваш взгляд, что произойдёт дальше?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s://e7.pngegg.com/pngimages/113/314/png-clipart-brown-owl-illustration-owl-square-academic-cap-school-teacher-wise-man-animals-holiday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6730" y="2972651"/>
            <a:ext cx="2088481" cy="33392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9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671463"/>
            <a:ext cx="998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— Ну, что ж ты? Бери!</a:t>
            </a:r>
          </a:p>
          <a:p>
            <a:r>
              <a:rPr lang="ru-RU" sz="3600" dirty="0" smtClean="0"/>
              <a:t>— Не надо, — отвечает Лена. На уроке учитель спрашивает: </a:t>
            </a:r>
          </a:p>
          <a:p>
            <a:r>
              <a:rPr lang="ru-RU" sz="3600" dirty="0" smtClean="0"/>
              <a:t>— Отчего у тебя, Леночка, листья на деревьях синие?</a:t>
            </a:r>
          </a:p>
          <a:p>
            <a:r>
              <a:rPr lang="ru-RU" sz="3600" dirty="0" smtClean="0"/>
              <a:t>— Карандаша зелёного нет. </a:t>
            </a:r>
            <a:endParaRPr lang="ru-RU" sz="3600" dirty="0"/>
          </a:p>
        </p:txBody>
      </p:sp>
      <p:pic>
        <p:nvPicPr>
          <p:cNvPr id="6" name="Picture 2" descr="https://i.ytimg.com/vi/wrlL9FmtaYY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255" y="4087783"/>
            <a:ext cx="4281489" cy="24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9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3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2088" y="584974"/>
            <a:ext cx="9582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— А почему же ты у своей подружки не взяла? Молчит Лена. А Катя </a:t>
            </a:r>
            <a:r>
              <a:rPr lang="ru-RU" sz="3600" dirty="0" smtClean="0"/>
              <a:t>покраснела, </a:t>
            </a:r>
            <a:r>
              <a:rPr lang="ru-RU" sz="3600" dirty="0" smtClean="0"/>
              <a:t>как рак и говорит: </a:t>
            </a:r>
          </a:p>
          <a:p>
            <a:r>
              <a:rPr lang="ru-RU" sz="3600" dirty="0" smtClean="0"/>
              <a:t>— Я ей давала, а она не берёт. Посмотрел учитель на обеих: </a:t>
            </a:r>
          </a:p>
          <a:p>
            <a:r>
              <a:rPr lang="ru-RU" sz="3600" dirty="0" smtClean="0"/>
              <a:t>— Надо так давать, чтобы можно было взять. </a:t>
            </a:r>
            <a:endParaRPr lang="ru-RU" sz="3600" dirty="0"/>
          </a:p>
        </p:txBody>
      </p:sp>
      <p:pic>
        <p:nvPicPr>
          <p:cNvPr id="7170" name="Picture 2" descr="https://theslide.ru/img/thumbs/8c3305d5f13cc71d5bfb7c06ea3f8feb-800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87"/>
          <a:stretch/>
        </p:blipFill>
        <p:spPr bwMode="auto">
          <a:xfrm>
            <a:off x="3724275" y="4136231"/>
            <a:ext cx="5219700" cy="24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36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9928" y="1027906"/>
            <a:ext cx="9532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Как вы думаете, расскажет ли Лена учителю о таком поступке Кати? </a:t>
            </a:r>
          </a:p>
          <a:p>
            <a:endParaRPr lang="ru-RU" sz="3600" b="1" dirty="0">
              <a:solidFill>
                <a:srgbClr val="FF0000"/>
              </a:solidFill>
              <a:latin typeface="Open Sans"/>
            </a:endParaRPr>
          </a:p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Признается ли Катя в своей жадности?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s://shutniki.club/wp-content/uploads/2019/12/kartinki_sov_dlya_srisovki_19_17132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488" y="3336230"/>
            <a:ext cx="2305023" cy="29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1410" y="353301"/>
            <a:ext cx="9169179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75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969992"/>
            <a:ext cx="9558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Какие отговорки придумывала Катя, чтобы не дать карандаш Лене? 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Почему Лена отказалась взять карандаш? </a:t>
            </a:r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8152" y="2450881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Спрошу у </a:t>
            </a:r>
            <a:r>
              <a:rPr lang="ru-RU" sz="3600" dirty="0" smtClean="0">
                <a:solidFill>
                  <a:srgbClr val="FF0000"/>
                </a:solidFill>
              </a:rPr>
              <a:t>мамы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47161" y="3232149"/>
            <a:ext cx="8835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>
                <a:solidFill>
                  <a:srgbClr val="FF0000"/>
                </a:solidFill>
              </a:rPr>
              <a:t>Мама-то позволила, а брата я не спросила.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6885" y="5171141"/>
            <a:ext cx="8332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потому  </a:t>
            </a:r>
            <a:r>
              <a:rPr lang="ru-RU" sz="3600" dirty="0" err="1" smtClean="0">
                <a:solidFill>
                  <a:srgbClr val="FF0000"/>
                </a:solidFill>
              </a:rPr>
              <a:t>видела,что</a:t>
            </a:r>
            <a:r>
              <a:rPr lang="ru-RU" sz="3600" dirty="0" smtClean="0">
                <a:solidFill>
                  <a:srgbClr val="FF0000"/>
                </a:solidFill>
              </a:rPr>
              <a:t> Катя не хочет давать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647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1912" y="967413"/>
            <a:ext cx="9771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Как изменилось лицо Кати, когда Лена не взяла карандаш?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9289" y="2548900"/>
            <a:ext cx="10154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Катя, б</a:t>
            </a:r>
            <a:r>
              <a:rPr lang="ru-RU" sz="3600" dirty="0" smtClean="0">
                <a:solidFill>
                  <a:srgbClr val="FF0000"/>
                </a:solidFill>
              </a:rPr>
              <a:t>рови </a:t>
            </a:r>
            <a:r>
              <a:rPr lang="ru-RU" sz="3600" dirty="0">
                <a:solidFill>
                  <a:srgbClr val="FF0000"/>
                </a:solidFill>
              </a:rPr>
              <a:t>хмурит. И лицо недовольное сделала. </a:t>
            </a:r>
          </a:p>
        </p:txBody>
      </p:sp>
      <p:pic>
        <p:nvPicPr>
          <p:cNvPr id="7" name="Picture 2" descr="https://i.ytimg.com/vi/wrlL9FmtaYY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255" y="3768625"/>
            <a:ext cx="4281489" cy="24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2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6128" y="732374"/>
            <a:ext cx="9204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Прочитайте предложение, в котором выражена основная мысль текста.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8384" y="2145090"/>
            <a:ext cx="9168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— Смотри, — говорит Катя, — не чини, не нажимай крепко, в рот не бери. Да не рисуй много.</a:t>
            </a:r>
          </a:p>
          <a:p>
            <a:r>
              <a:rPr lang="ru-RU" sz="3200" dirty="0" smtClean="0"/>
              <a:t> — Мне, — говорит Лена, — только листочки на деревьях нарисовать </a:t>
            </a:r>
            <a:r>
              <a:rPr lang="ru-RU" sz="3200" dirty="0" smtClean="0"/>
              <a:t>надо, </a:t>
            </a:r>
            <a:r>
              <a:rPr lang="ru-RU" sz="3200" dirty="0" smtClean="0"/>
              <a:t>да травку зелёную. </a:t>
            </a:r>
          </a:p>
          <a:p>
            <a:r>
              <a:rPr lang="ru-RU" sz="3200" dirty="0" smtClean="0"/>
              <a:t>— Это много, — говорит Катя, а сама брови хмурит. И лицо недовольное сделала. Посмотрела на неё Лена и отошла. Не взяла карандаш.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613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314" name="Picture 2" descr="https://s00.yaplakal.com/pics/pics_original/9/1/9/125009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0" t="53909" r="9244" b="9267"/>
          <a:stretch/>
        </p:blipFill>
        <p:spPr bwMode="auto">
          <a:xfrm>
            <a:off x="1219200" y="2163349"/>
            <a:ext cx="9448800" cy="367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74416" y="902294"/>
            <a:ext cx="12391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ПОСЛОВИЦЫ</a:t>
            </a:r>
            <a:endParaRPr lang="ru-RU" sz="54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3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26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0432" y="304062"/>
            <a:ext cx="12391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девочек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3904" y="1239481"/>
            <a:ext cx="123912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Лена                    Катя </a:t>
            </a:r>
          </a:p>
          <a:p>
            <a:pPr lvl="0"/>
            <a:endParaRPr lang="ru-RU" sz="5400" b="1" i="1" dirty="0" smtClean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lvl="0"/>
            <a:endParaRPr lang="ru-RU" sz="54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2943" y="2230107"/>
            <a:ext cx="2500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добрая</a:t>
            </a:r>
            <a:endParaRPr lang="ru-RU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6159" y="3248139"/>
            <a:ext cx="5908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внимательная</a:t>
            </a:r>
            <a:endParaRPr lang="ru-RU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0063" y="4253979"/>
            <a:ext cx="5908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ласковая</a:t>
            </a:r>
            <a:endParaRPr lang="ru-RU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3215" y="5473179"/>
            <a:ext cx="5908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скромная</a:t>
            </a:r>
            <a:endParaRPr lang="ru-RU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3727" y="2242299"/>
            <a:ext cx="5908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жадная</a:t>
            </a:r>
            <a:endParaRPr lang="ru-RU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3375" y="3242043"/>
            <a:ext cx="5908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изворотливая</a:t>
            </a:r>
            <a:endParaRPr lang="ru-RU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35647" y="4302747"/>
            <a:ext cx="5908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лживая</a:t>
            </a:r>
            <a:endParaRPr lang="ru-RU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5359" y="5448795"/>
            <a:ext cx="5908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завистливая</a:t>
            </a:r>
            <a:endParaRPr lang="ru-RU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2706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0952" y="906453"/>
            <a:ext cx="9771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На кого из девочек вы хотели бы быть похожи? Почему?</a:t>
            </a:r>
            <a:endParaRPr lang="ru-RU" sz="4400" dirty="0"/>
          </a:p>
        </p:txBody>
      </p:sp>
      <p:pic>
        <p:nvPicPr>
          <p:cNvPr id="7" name="Picture 2" descr="https://i.ytimg.com/vi/wrlL9FmtaYY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383" y="2816352"/>
            <a:ext cx="4281489" cy="299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2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6760" y="945605"/>
            <a:ext cx="9710057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выразительное чтение произведения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В.Осеевой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Синие листья»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ответить на вопросы учебника после текста </a:t>
            </a:r>
          </a:p>
        </p:txBody>
      </p:sp>
      <p:pic>
        <p:nvPicPr>
          <p:cNvPr id="6" name="Picture 2" descr="Картинки по запросу &quot;мультяшный доми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788" y="3869354"/>
            <a:ext cx="3186329" cy="22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3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appy cute cartoon школьники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007" y="2629818"/>
            <a:ext cx="5487985" cy="35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99594" y="759694"/>
            <a:ext cx="6792809" cy="1015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xmlns="" val="8045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2429" t="70197" r="3858" b="22197"/>
          <a:stretch/>
        </p:blipFill>
        <p:spPr>
          <a:xfrm>
            <a:off x="838200" y="1403443"/>
            <a:ext cx="10612898" cy="22215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5064" y="379075"/>
            <a:ext cx="57903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пражнение 53.</a:t>
            </a:r>
          </a:p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0027" y="4083210"/>
            <a:ext cx="928668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– морская чайка, лес – лесная чаща, сад – садовая дорожка, поле – полевая травка, сосна – сосновая шишка, гриб – грибная пора.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507056" y="4047631"/>
            <a:ext cx="666094" cy="238539"/>
            <a:chOff x="2608" y="3430"/>
            <a:chExt cx="1678" cy="454"/>
          </a:xfrm>
        </p:grpSpPr>
        <p:sp>
          <p:nvSpPr>
            <p:cNvPr id="9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3011350" y="4094869"/>
            <a:ext cx="666094" cy="238539"/>
            <a:chOff x="2608" y="3430"/>
            <a:chExt cx="1678" cy="454"/>
          </a:xfrm>
        </p:grpSpPr>
        <p:sp>
          <p:nvSpPr>
            <p:cNvPr id="12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6097381" y="4155413"/>
            <a:ext cx="666094" cy="238539"/>
            <a:chOff x="2608" y="3430"/>
            <a:chExt cx="1678" cy="454"/>
          </a:xfrm>
        </p:grpSpPr>
        <p:sp>
          <p:nvSpPr>
            <p:cNvPr id="15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7210981" y="4124804"/>
            <a:ext cx="666094" cy="238539"/>
            <a:chOff x="2608" y="3430"/>
            <a:chExt cx="1678" cy="454"/>
          </a:xfrm>
        </p:grpSpPr>
        <p:sp>
          <p:nvSpPr>
            <p:cNvPr id="18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1410727" y="4710833"/>
            <a:ext cx="666094" cy="238539"/>
            <a:chOff x="2608" y="3430"/>
            <a:chExt cx="1678" cy="454"/>
          </a:xfrm>
        </p:grpSpPr>
        <p:sp>
          <p:nvSpPr>
            <p:cNvPr id="21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2529346" y="4716383"/>
            <a:ext cx="666094" cy="238539"/>
            <a:chOff x="2608" y="3430"/>
            <a:chExt cx="1678" cy="454"/>
          </a:xfrm>
        </p:grpSpPr>
        <p:sp>
          <p:nvSpPr>
            <p:cNvPr id="24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6217168" y="4646310"/>
            <a:ext cx="755132" cy="382090"/>
            <a:chOff x="2608" y="3430"/>
            <a:chExt cx="1678" cy="454"/>
          </a:xfrm>
        </p:grpSpPr>
        <p:sp>
          <p:nvSpPr>
            <p:cNvPr id="27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7565615" y="4567282"/>
            <a:ext cx="755132" cy="382090"/>
            <a:chOff x="2608" y="3430"/>
            <a:chExt cx="1678" cy="454"/>
          </a:xfrm>
        </p:grpSpPr>
        <p:sp>
          <p:nvSpPr>
            <p:cNvPr id="30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195440" y="5195223"/>
            <a:ext cx="856654" cy="341428"/>
            <a:chOff x="2608" y="3430"/>
            <a:chExt cx="1678" cy="454"/>
          </a:xfrm>
        </p:grpSpPr>
        <p:sp>
          <p:nvSpPr>
            <p:cNvPr id="33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4699734" y="5242461"/>
            <a:ext cx="856654" cy="341428"/>
            <a:chOff x="2608" y="3430"/>
            <a:chExt cx="1678" cy="454"/>
          </a:xfrm>
        </p:grpSpPr>
        <p:sp>
          <p:nvSpPr>
            <p:cNvPr id="36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8318252" y="5238177"/>
            <a:ext cx="825747" cy="298474"/>
            <a:chOff x="2608" y="3430"/>
            <a:chExt cx="1678" cy="454"/>
          </a:xfrm>
        </p:grpSpPr>
        <p:sp>
          <p:nvSpPr>
            <p:cNvPr id="39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1" name="Group 31"/>
          <p:cNvGrpSpPr>
            <a:grpSpLocks/>
          </p:cNvGrpSpPr>
          <p:nvPr/>
        </p:nvGrpSpPr>
        <p:grpSpPr bwMode="auto">
          <a:xfrm>
            <a:off x="1507056" y="5747042"/>
            <a:ext cx="825747" cy="298474"/>
            <a:chOff x="2608" y="3430"/>
            <a:chExt cx="1678" cy="454"/>
          </a:xfrm>
        </p:grpSpPr>
        <p:sp>
          <p:nvSpPr>
            <p:cNvPr id="42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36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63904" y="767358"/>
            <a:ext cx="12391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В. Осеева «Синие листья»</a:t>
            </a:r>
            <a:endParaRPr lang="ru-RU" sz="54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https://nukadeti.ru/content/images/essence/tale/6720/2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986" y="2055813"/>
            <a:ext cx="4222764" cy="40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9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33425" y="708025"/>
            <a:ext cx="10265834" cy="36464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Валентина Александровна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Осеева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Валентина Александровна –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добрая и честная, смелая и благородная, любящая детей учительница, которая сочиняла стихи, рассказы для своих учеников.</a:t>
            </a:r>
          </a:p>
        </p:txBody>
      </p:sp>
      <p:pic>
        <p:nvPicPr>
          <p:cNvPr id="5122" name="Picture 2" descr="https://fsd.multiurok.ru/html/2016/12/24/s_585e36d84c34b/img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" t="28952" r="58720" b="13382"/>
          <a:stretch/>
        </p:blipFill>
        <p:spPr bwMode="auto">
          <a:xfrm>
            <a:off x="1056217" y="4086224"/>
            <a:ext cx="2499783" cy="24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avatars.mds.yandex.net/get-pdb/2797954/7548e313-8a31-4975-b569-7bf2470cb3ac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28"/>
          <a:stretch/>
        </p:blipFill>
        <p:spPr bwMode="auto">
          <a:xfrm>
            <a:off x="9601199" y="92339"/>
            <a:ext cx="247226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68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59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2142" y="590551"/>
            <a:ext cx="9763125" cy="1167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6000" b="1" dirty="0" smtClean="0">
                <a:solidFill>
                  <a:srgbClr val="002060"/>
                </a:solidFill>
              </a:rPr>
              <a:t>Произведения В. </a:t>
            </a:r>
            <a:r>
              <a:rPr lang="ru-RU" altLang="ru-RU" sz="6000" b="1" dirty="0" err="1" smtClean="0">
                <a:solidFill>
                  <a:srgbClr val="002060"/>
                </a:solidFill>
              </a:rPr>
              <a:t>А.Осеевой</a:t>
            </a:r>
            <a:endParaRPr lang="ru-RU" altLang="ru-RU" sz="60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13" descr="C:\Documents and Settings\Лена\Рабочий стол\открытый урок\2 ос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13367" y="1927123"/>
            <a:ext cx="2873636" cy="1858296"/>
          </a:xfrm>
          <a:prstGeom prst="rect">
            <a:avLst/>
          </a:prstGeom>
          <a:noFill/>
        </p:spPr>
      </p:pic>
      <p:pic>
        <p:nvPicPr>
          <p:cNvPr id="7" name="Picture 9" descr="C:\Documents and Settings\Лена\Рабочий стол\открытый урок\3о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0858" y="1661707"/>
            <a:ext cx="3409606" cy="175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Лена\Рабочий стол\открытый урок\4 о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33" y="4316292"/>
            <a:ext cx="2675058" cy="172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Documents and Settings\Лена\Рабочий стол\открытый урок\5 о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101" y="4111613"/>
            <a:ext cx="2214581" cy="20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65224" y="3755923"/>
            <a:ext cx="411042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2800" dirty="0"/>
              <a:t>«</a:t>
            </a:r>
            <a:r>
              <a:rPr lang="ru-RU" altLang="ru-RU" sz="3200" dirty="0"/>
              <a:t>Волшебное слово</a:t>
            </a:r>
            <a:r>
              <a:rPr lang="ru-RU" altLang="ru-RU" sz="2800" dirty="0"/>
              <a:t>»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669079" y="3348406"/>
            <a:ext cx="3176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3200" dirty="0"/>
              <a:t>«Просто так»</a:t>
            </a:r>
          </a:p>
        </p:txBody>
      </p:sp>
      <p:pic>
        <p:nvPicPr>
          <p:cNvPr id="10" name="Picture 2" descr="C:\Documents and Settings\Лена\Рабочий стол\открытый урок\1 о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586" y="3012537"/>
            <a:ext cx="2253116" cy="19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74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сканирование0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60575" y="362480"/>
            <a:ext cx="1939925" cy="2705100"/>
          </a:xfrm>
          <a:prstGeom prst="rect">
            <a:avLst/>
          </a:prstGeom>
          <a:noFill/>
        </p:spPr>
      </p:pic>
      <p:pic>
        <p:nvPicPr>
          <p:cNvPr id="6" name="Picture 7" descr="сканирование0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2606"/>
            <a:ext cx="31242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сканирование0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807" y="3052739"/>
            <a:ext cx="2211388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сканирование00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687" y="4310339"/>
            <a:ext cx="27543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сканирование00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382" y="2055813"/>
            <a:ext cx="23098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00500" y="635361"/>
            <a:ext cx="21449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smtClean="0">
                <a:ln w="0"/>
                <a:solidFill>
                  <a:srgbClr val="002060"/>
                </a:solidFill>
              </a:rPr>
              <a:t>«На катке»</a:t>
            </a:r>
            <a:endParaRPr lang="ru-RU" sz="3200" dirty="0">
              <a:ln w="0"/>
              <a:solidFill>
                <a:srgbClr val="00206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424167" y="5799070"/>
            <a:ext cx="31091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 w="0"/>
              </a:rPr>
              <a:t>«Три товарища»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922334" y="3574488"/>
            <a:ext cx="3873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rgbClr val="002060"/>
                </a:solidFill>
              </a:rPr>
              <a:t>«Кто всех глупее»</a:t>
            </a:r>
          </a:p>
        </p:txBody>
      </p:sp>
    </p:spTree>
    <p:extLst>
      <p:ext uri="{BB962C8B-B14F-4D97-AF65-F5344CB8AC3E}">
        <p14:creationId xmlns:p14="http://schemas.microsoft.com/office/powerpoint/2010/main" xmlns="" val="6617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0687" y="1144588"/>
            <a:ext cx="7439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Остро носик ты заточишь.</a:t>
            </a:r>
          </a:p>
          <a:p>
            <a:r>
              <a:rPr lang="ru-RU" sz="36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Нарисуешь всё, что хочешь. </a:t>
            </a:r>
          </a:p>
          <a:p>
            <a:r>
              <a:rPr lang="ru-RU" sz="36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Будет солнце, море, пляж.</a:t>
            </a:r>
          </a:p>
          <a:p>
            <a:r>
              <a:rPr lang="ru-RU" sz="36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Что же это?..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50" name="Picture 2" descr="https://ds04.infourok.ru/uploads/ex/0061/00065578-be41229f/img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24" t="46111" r="5676" b="4514"/>
          <a:stretch/>
        </p:blipFill>
        <p:spPr bwMode="auto">
          <a:xfrm>
            <a:off x="5638799" y="2790825"/>
            <a:ext cx="4343400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08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63904" y="767358"/>
            <a:ext cx="12391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В. Осеева «Синие листья»</a:t>
            </a:r>
            <a:endParaRPr lang="ru-RU" sz="54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https://nukadeti.ru/content/images/essence/tale/6720/2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986" y="2055813"/>
            <a:ext cx="4222764" cy="40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56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700</Words>
  <Application>Microsoft Office PowerPoint</Application>
  <PresentationFormat>Произвольный</PresentationFormat>
  <Paragraphs>75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280-class-G</cp:lastModifiedBy>
  <cp:revision>12</cp:revision>
  <dcterms:created xsi:type="dcterms:W3CDTF">2021-09-15T19:20:10Z</dcterms:created>
  <dcterms:modified xsi:type="dcterms:W3CDTF">2021-09-25T07:08:39Z</dcterms:modified>
</cp:coreProperties>
</file>