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1"/>
  </p:notesMasterIdLst>
  <p:sldIdLst>
    <p:sldId id="257" r:id="rId3"/>
    <p:sldId id="258" r:id="rId4"/>
    <p:sldId id="283" r:id="rId5"/>
    <p:sldId id="284" r:id="rId6"/>
    <p:sldId id="285" r:id="rId7"/>
    <p:sldId id="286" r:id="rId8"/>
    <p:sldId id="287" r:id="rId9"/>
    <p:sldId id="288" r:id="rId10"/>
    <p:sldId id="291" r:id="rId11"/>
    <p:sldId id="293" r:id="rId12"/>
    <p:sldId id="292" r:id="rId13"/>
    <p:sldId id="295" r:id="rId14"/>
    <p:sldId id="266" r:id="rId15"/>
    <p:sldId id="265" r:id="rId16"/>
    <p:sldId id="269" r:id="rId17"/>
    <p:sldId id="273" r:id="rId18"/>
    <p:sldId id="268" r:id="rId19"/>
    <p:sldId id="271" r:id="rId20"/>
    <p:sldId id="274" r:id="rId21"/>
    <p:sldId id="276" r:id="rId22"/>
    <p:sldId id="275" r:id="rId23"/>
    <p:sldId id="277" r:id="rId24"/>
    <p:sldId id="279" r:id="rId25"/>
    <p:sldId id="270" r:id="rId26"/>
    <p:sldId id="262" r:id="rId27"/>
    <p:sldId id="263" r:id="rId28"/>
    <p:sldId id="289" r:id="rId29"/>
    <p:sldId id="296" r:id="rId3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1C5"/>
    <a:srgbClr val="FFEBAB"/>
    <a:srgbClr val="FFE89F"/>
    <a:srgbClr val="FFD8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2976" autoAdjust="0"/>
  </p:normalViewPr>
  <p:slideViewPr>
    <p:cSldViewPr snapToGrid="0">
      <p:cViewPr varScale="1">
        <p:scale>
          <a:sx n="58" d="100"/>
          <a:sy n="58" d="100"/>
        </p:scale>
        <p:origin x="6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88BF24-AA57-4AFB-94A2-71EEEB34E3BD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0F059C-7D02-4742-92BC-42BA0554909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6126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217068-6548-460C-B871-84000925A0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9925564-C115-46D1-BC4E-2B7E4CDE84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4E7993-1163-4FF9-BCD5-AB6517AA8B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1F8593E-362F-4FE0-9018-A373FA9E7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1EA770-0EDC-4C29-9390-5453D7000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092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6E4AF-0265-4699-B1E1-FD9C6E066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194051-D07B-42AF-BD07-E23C3D8388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74F7F3-18C2-4C12-ABC2-C124CBF9B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5395FC-8371-49C9-827C-0CEBE632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5F8FC8F-11DD-4E63-A923-7A3CD0AC1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68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940448A-5944-4FF1-99B7-A24E4C7B07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05CBA5-C5C6-4891-AFB2-37820F4E1C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94C671-4669-424A-8F38-EC6882E2F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AD31112-1AF5-49B5-B121-93A71E7D7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9F4585-D6A1-4486-B0BC-84F35C382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16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01529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497586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54543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2061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283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9022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9418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7655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7DECCF-9C31-47D8-8E2B-DC4740A3D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60BA55-845D-47EB-BF96-6CFD9E6AC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7822CE9-00F9-43A2-97A0-2095D79A5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FFD5B78-C685-4123-9413-DEF3D5D2E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181E7F-6CA1-4532-9240-FD9608868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27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3628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3549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71050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AB55FAE-6AF6-4F4E-BFAA-7B7634BE6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8CA11E-AF8D-48CE-8201-7DD1B03B25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993576-3D47-4A44-BE0D-B5BB62A75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E19543-F186-4015-8CF5-461213FCAE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25E35C0-CD0D-4B4B-83A2-56AA0D3D8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544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B35A43-A178-434B-BE58-718D78A0F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AABF0B-FF1E-41EA-A099-8F9F65C4D6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A6C46B-C737-4518-8293-64D27FFA02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89EEB2A-E108-4722-9FD3-36D7B84637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396DA2-153C-4189-9E17-544CD1E97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5BC4D4-A639-4A8B-ACFF-DA4770246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131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1A0324-8C91-4D19-A679-CCB446425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BBA89D-CDE0-4557-AC28-C4EDA0A1ED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04DC93-C305-4CB0-919E-E99C2F6052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D741BD8-8DC5-4CB4-A8B2-FE207BE26C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1548051-FD85-4A60-B917-CBF1E57035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1879F48-A0E6-4C66-A09B-E5F4EFE832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6DC7FD9-BEEA-48BF-81D8-D433D7CB41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D08E04-0F5C-42A0-ADA3-A52C1296F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46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B99C1-5CA6-4862-B4CC-3B0D0EB39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990077-A291-4BDE-AD69-840B0ABF7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86960D8-D2E9-460C-894D-B8CEBC53EB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4E48B82-2A02-4A3D-A92D-80E05B249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52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59BD81-5113-4CD9-97C6-506626070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C80A11C-2848-4973-A066-C03732CF4D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DC7141E-9647-4D31-A717-3DD36D21F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485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5FF398-7E60-47A3-90B7-06451586C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902727-ECB0-4B25-A9AB-2C8FE14A96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D7A9E7-5105-4FFD-B884-F3DC43862C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E14819-A7BD-43B4-BB2F-B1508ED5A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EB2D63C-4F82-40A1-8704-19E732393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F00FA2-6C47-4C64-A589-90B892B32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09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C91578-F219-42F0-97B8-E8F805532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FED3768-7886-49C1-B885-94E3D9BE20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56B5780-3F50-404D-A773-856170819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EE1C260-1B08-42A3-99CB-F9858FBB0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BEA686C-97D3-408C-96D0-E86F18E93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B2B7A7-EAD0-47ED-99DD-FBFECF8E7E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0780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F75A6B-17CD-4AD3-9C22-454732F5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F4A9411-A10E-49CB-A682-F2DA36A2C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DAA7C1-7CA5-42BD-833D-D26B1BE939A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E2BBE-10D4-418B-9D99-7EA86641ED2F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706298-246C-467F-9798-9A2B4B57E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435FFE-C376-47B5-ABBA-4B9B09EA9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422A5-CEDE-4C18-9D95-30077E5EA8F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EE3B92E-E4E9-40AF-9900-E126E6C8D6E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BA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мка 7">
            <a:extLst>
              <a:ext uri="{FF2B5EF4-FFF2-40B4-BE49-F238E27FC236}">
                <a16:creationId xmlns:a16="http://schemas.microsoft.com/office/drawing/2014/main" id="{1DA028C8-1325-4FC8-B28D-8987480C588C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2173"/>
            </a:avLst>
          </a:prstGeom>
          <a:pattFill prst="pct80">
            <a:fgClr>
              <a:schemeClr val="accent1"/>
            </a:fgClr>
            <a:bgClr>
              <a:schemeClr val="bg1"/>
            </a:bgClr>
          </a:patt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2596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95857-1B76-48EC-85E1-EA9AD29181E8}" type="datetimeFigureOut">
              <a:rPr lang="ru-RU" smtClean="0"/>
              <a:t>ср 25.08.21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1CC06-681E-4E39-98FB-8DB5C1D4B6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97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BF697F1-DAFB-46B6-8A51-6CC22BA66092}"/>
              </a:ext>
            </a:extLst>
          </p:cNvPr>
          <p:cNvSpPr/>
          <p:nvPr/>
        </p:nvSpPr>
        <p:spPr>
          <a:xfrm>
            <a:off x="1500189" y="200026"/>
            <a:ext cx="9229724" cy="304323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 русского </a:t>
            </a:r>
            <a:r>
              <a:rPr lang="ru-RU" sz="48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языка и читательской грамотности </a:t>
            </a:r>
          </a:p>
          <a:p>
            <a:pPr algn="ctr"/>
            <a:r>
              <a:rPr lang="ru-RU" sz="48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8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во 2 классе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7933A65-A53D-44E9-BD47-D56C27362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414587" y="3514726"/>
            <a:ext cx="8858250" cy="230832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Предложение.</a:t>
            </a:r>
          </a:p>
          <a:p>
            <a:r>
              <a:rPr lang="ru-RU" sz="4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Знаки препинания в  конце предложения.(Повторение)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75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524000" y="331304"/>
            <a:ext cx="9144000" cy="62409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52564" y="4714884"/>
            <a:ext cx="5215006" cy="1071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>
          <a:xfrm>
            <a:off x="3595670" y="5429264"/>
            <a:ext cx="3429024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6000" b="1" i="1" dirty="0">
                <a:latin typeface="Times New Roman" pitchFamily="18" charset="0"/>
                <a:cs typeface="Times New Roman" pitchFamily="18" charset="0"/>
              </a:rPr>
              <a:t>улица</a:t>
            </a:r>
          </a:p>
        </p:txBody>
      </p:sp>
      <p:sp>
        <p:nvSpPr>
          <p:cNvPr id="1026" name="AutoShape 2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0" name="Содержимое 2"/>
          <p:cNvSpPr txBox="1">
            <a:spLocks/>
          </p:cNvSpPr>
          <p:nvPr/>
        </p:nvSpPr>
        <p:spPr>
          <a:xfrm>
            <a:off x="2452662" y="2143116"/>
            <a:ext cx="1785950" cy="17145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9600" b="1" i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У</a:t>
            </a:r>
          </a:p>
        </p:txBody>
      </p:sp>
      <p:pic>
        <p:nvPicPr>
          <p:cNvPr id="22530" name="Picture 2" descr="http://go1.imgsmail.ru/imgpreview?key=6a0be85999f798da&amp;mb=imgdb_preview_110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4524365" y="1857365"/>
            <a:ext cx="1571625" cy="2314575"/>
          </a:xfrm>
          <a:prstGeom prst="rect">
            <a:avLst/>
          </a:prstGeom>
          <a:noFill/>
        </p:spPr>
      </p:pic>
      <p:pic>
        <p:nvPicPr>
          <p:cNvPr id="22532" name="Picture 4" descr="http://ru.fishki.net/picsw/042010/12/post/deti/deti04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8810645" y="1857365"/>
            <a:ext cx="1401971" cy="2243153"/>
          </a:xfrm>
          <a:prstGeom prst="rect">
            <a:avLst/>
          </a:prstGeom>
          <a:noFill/>
        </p:spPr>
      </p:pic>
      <p:sp>
        <p:nvSpPr>
          <p:cNvPr id="22534" name="AutoShape 6" descr="http://go4.imgsmail.ru/imgpreview?key=20a1c886345a01cf&amp;mb=imgdb_preview_1630"/>
          <p:cNvSpPr>
            <a:spLocks noChangeAspect="1" noChangeArrowheads="1"/>
          </p:cNvSpPr>
          <p:nvPr/>
        </p:nvSpPr>
        <p:spPr bwMode="auto">
          <a:xfrm>
            <a:off x="1527175" y="801105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2536" name="Picture 8" descr="http://go4.imgsmail.ru/imgpreview?key=20a1c886345a01cf&amp;mb=imgdb_preview_1630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6238877" y="2214555"/>
            <a:ext cx="2409825" cy="150495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496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45459" y="160338"/>
            <a:ext cx="9144000" cy="612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52564" y="4714884"/>
            <a:ext cx="5215006" cy="1071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>
          <a:xfrm>
            <a:off x="3595670" y="5429264"/>
            <a:ext cx="3429024" cy="11430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6000" b="1" i="1" dirty="0">
                <a:latin typeface="Times New Roman" pitchFamily="18" charset="0"/>
                <a:cs typeface="Times New Roman" pitchFamily="18" charset="0"/>
              </a:rPr>
              <a:t>деревня</a:t>
            </a:r>
          </a:p>
        </p:txBody>
      </p:sp>
      <p:sp>
        <p:nvSpPr>
          <p:cNvPr id="1026" name="AutoShape 2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Содержимое 2"/>
          <p:cNvSpPr txBox="1">
            <a:spLocks/>
          </p:cNvSpPr>
          <p:nvPr/>
        </p:nvSpPr>
        <p:spPr>
          <a:xfrm>
            <a:off x="3881422" y="928670"/>
            <a:ext cx="1000132" cy="2143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96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pic>
        <p:nvPicPr>
          <p:cNvPr id="21506" name="Picture 2" descr="http://t3.gstatic.com/images?q=tbn:ANd9GcSEsH498bL3VGEztyTRY_Pw2HOUa5s3Xq2fPPAHXQv9lZZI3i5pcA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81158" y="2428868"/>
            <a:ext cx="2286016" cy="2594528"/>
          </a:xfrm>
          <a:prstGeom prst="rect">
            <a:avLst/>
          </a:prstGeom>
          <a:noFill/>
        </p:spPr>
      </p:pic>
      <p:sp>
        <p:nvSpPr>
          <p:cNvPr id="22" name="Содержимое 2"/>
          <p:cNvSpPr txBox="1">
            <a:spLocks/>
          </p:cNvSpPr>
          <p:nvPr/>
        </p:nvSpPr>
        <p:spPr>
          <a:xfrm>
            <a:off x="5595934" y="3214686"/>
            <a:ext cx="1000132" cy="2143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96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23" name="Содержимое 2"/>
          <p:cNvSpPr txBox="1">
            <a:spLocks/>
          </p:cNvSpPr>
          <p:nvPr/>
        </p:nvSpPr>
        <p:spPr>
          <a:xfrm>
            <a:off x="5953124" y="3214686"/>
            <a:ext cx="1000132" cy="21431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96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pic>
        <p:nvPicPr>
          <p:cNvPr id="21508" name="Picture 4" descr="http://bigbanya.ru/wp-content/uploads/2011/09/128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6738942" y="2357431"/>
            <a:ext cx="3595713" cy="269678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065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ext Box 2"/>
          <p:cNvSpPr txBox="1">
            <a:spLocks noChangeArrowheads="1"/>
          </p:cNvSpPr>
          <p:nvPr/>
        </p:nvSpPr>
        <p:spPr bwMode="auto">
          <a:xfrm>
            <a:off x="1992314" y="352425"/>
            <a:ext cx="20161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i="1">
                <a:latin typeface="Franklin Gothic Book" panose="020B0503020102020204" pitchFamily="34" charset="0"/>
              </a:rPr>
              <a:t>:</a:t>
            </a:r>
          </a:p>
          <a:p>
            <a:pPr eaLnBrk="1" hangingPunct="1"/>
            <a:endParaRPr lang="ru-RU" altLang="ru-RU">
              <a:latin typeface="Franklin Gothic Book" panose="020B0503020102020204" pitchFamily="34" charset="0"/>
            </a:endParaRPr>
          </a:p>
        </p:txBody>
      </p:sp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5087938" y="3716338"/>
            <a:ext cx="18415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ru-RU" sz="2800" b="1" i="1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2536" name="Rectangle 8"/>
          <p:cNvSpPr>
            <a:spLocks noChangeArrowheads="1"/>
          </p:cNvSpPr>
          <p:nvPr/>
        </p:nvSpPr>
        <p:spPr bwMode="auto">
          <a:xfrm>
            <a:off x="1847850" y="320676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ru-RU" altLang="ru-RU" i="1">
              <a:latin typeface="Franklin Gothic Book" panose="020B0503020102020204" pitchFamily="34" charset="0"/>
            </a:endParaRPr>
          </a:p>
        </p:txBody>
      </p:sp>
      <p:pic>
        <p:nvPicPr>
          <p:cNvPr id="22539" name="Picture 11" descr="86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1" y="1052514"/>
            <a:ext cx="5619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WordArt 12"/>
          <p:cNvSpPr>
            <a:spLocks noChangeArrowheads="1" noChangeShapeType="1" noTextEdit="1"/>
          </p:cNvSpPr>
          <p:nvPr/>
        </p:nvSpPr>
        <p:spPr bwMode="auto">
          <a:xfrm>
            <a:off x="5303839" y="1484313"/>
            <a:ext cx="2879725" cy="2519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765E00"/>
                    </a:gs>
                  </a:gsLst>
                  <a:lin ang="5400000" scaled="1"/>
                </a:gradFill>
              </a:rPr>
              <a:t>е</a:t>
            </a:r>
          </a:p>
        </p:txBody>
      </p:sp>
      <p:sp>
        <p:nvSpPr>
          <p:cNvPr id="22541" name="WordArt 13"/>
          <p:cNvSpPr>
            <a:spLocks noChangeArrowheads="1" noChangeShapeType="1" noTextEdit="1"/>
          </p:cNvSpPr>
          <p:nvPr/>
        </p:nvSpPr>
        <p:spPr bwMode="auto">
          <a:xfrm>
            <a:off x="6240463" y="1844675"/>
            <a:ext cx="863600" cy="7191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Д</a:t>
            </a:r>
          </a:p>
        </p:txBody>
      </p:sp>
      <p:sp>
        <p:nvSpPr>
          <p:cNvPr id="22542" name="WordArt 14"/>
          <p:cNvSpPr>
            <a:spLocks noChangeArrowheads="1" noChangeShapeType="1" noTextEdit="1"/>
          </p:cNvSpPr>
          <p:nvPr/>
        </p:nvSpPr>
        <p:spPr bwMode="auto">
          <a:xfrm>
            <a:off x="8401050" y="1628775"/>
            <a:ext cx="1943100" cy="23050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99CC"/>
                    </a:gs>
                    <a:gs pos="50000">
                      <a:srgbClr val="76475E"/>
                    </a:gs>
                    <a:gs pos="100000">
                      <a:srgbClr val="FF99CC"/>
                    </a:gs>
                  </a:gsLst>
                  <a:lin ang="5400000" scaled="1"/>
                </a:gradFill>
              </a:rPr>
              <a:t>ь</a:t>
            </a:r>
          </a:p>
        </p:txBody>
      </p:sp>
      <p:pic>
        <p:nvPicPr>
          <p:cNvPr id="22543" name="Picture 15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80FFFF"/>
              </a:clrFrom>
              <a:clrTo>
                <a:srgbClr val="80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1844675"/>
            <a:ext cx="2376487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5" name="WordArt 17"/>
          <p:cNvSpPr>
            <a:spLocks noChangeArrowheads="1" noChangeShapeType="1" noTextEdit="1"/>
          </p:cNvSpPr>
          <p:nvPr/>
        </p:nvSpPr>
        <p:spPr bwMode="auto">
          <a:xfrm rot="21188198">
            <a:off x="2640013" y="2636838"/>
            <a:ext cx="1655762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ru-RU" sz="36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FFFF"/>
                </a:solidFill>
                <a:latin typeface="Bookman Old Style" panose="02050604050505020204" pitchFamily="18" charset="0"/>
              </a:rPr>
              <a:t>мёд</a:t>
            </a:r>
          </a:p>
        </p:txBody>
      </p:sp>
      <p:sp>
        <p:nvSpPr>
          <p:cNvPr id="78860" name="WordArt 18" descr="Безымянный"/>
          <p:cNvSpPr>
            <a:spLocks noChangeArrowheads="1" noChangeShapeType="1" noTextEdit="1"/>
          </p:cNvSpPr>
          <p:nvPr/>
        </p:nvSpPr>
        <p:spPr bwMode="auto">
          <a:xfrm>
            <a:off x="3200400" y="457200"/>
            <a:ext cx="58674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endParaRPr lang="ru-RU" sz="3600" kern="10" dirty="0">
              <a:ln w="15875">
                <a:solidFill>
                  <a:schemeClr val="bg1"/>
                </a:solidFill>
                <a:round/>
                <a:headEnd/>
                <a:tailEnd/>
              </a:ln>
              <a:blipFill dpi="0" rotWithShape="0">
                <a:blip r:embed="rId4"/>
                <a:srcRect/>
                <a:stretch>
                  <a:fillRect/>
                </a:stretch>
              </a:blipFill>
              <a:effectLst>
                <a:outerShdw dist="107763" dir="18900000" algn="ctr" rotWithShape="0">
                  <a:srgbClr val="9966FF">
                    <a:alpha val="50000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4008438" y="5227015"/>
            <a:ext cx="41751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6000" b="1" i="1" dirty="0" smtClean="0">
                <a:latin typeface="Times New Roman" pitchFamily="18" charset="0"/>
                <a:cs typeface="Times New Roman" pitchFamily="18" charset="0"/>
              </a:rPr>
              <a:t>медведь</a:t>
            </a:r>
            <a:endParaRPr lang="ru-RU" sz="6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48212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1" dur="2000"/>
                                        <p:tgtEl>
                                          <p:spTgt spid="2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25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1500"/>
                            </p:stCondLst>
                            <p:childTnLst>
                              <p:par>
                                <p:cTn id="3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25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3214688" y="462771"/>
            <a:ext cx="6543675" cy="70138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работа.</a:t>
            </a:r>
            <a:endParaRPr lang="ru-RU" sz="4000" dirty="0">
              <a:ln>
                <a:solidFill>
                  <a:schemeClr val="tx1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8052" y="1762539"/>
            <a:ext cx="116354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Народ,город,улица,деревня,медведь</a:t>
            </a:r>
            <a:r>
              <a:rPr lang="ru-RU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82653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699576" y="362902"/>
            <a:ext cx="2792845" cy="70138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7D8E4FEE-17B4-49DB-B5E3-D93D77C6FA83}"/>
              </a:ext>
            </a:extLst>
          </p:cNvPr>
          <p:cNvSpPr/>
          <p:nvPr/>
        </p:nvSpPr>
        <p:spPr>
          <a:xfrm>
            <a:off x="1800226" y="1376881"/>
            <a:ext cx="7485132" cy="14336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Незнайка на печи лежит, а </a:t>
            </a:r>
            <a:r>
              <a:rPr lang="ru-RU" sz="3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Знайка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далеко бежит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5817624E-5535-48FA-BA7C-3575D5C0209A}"/>
              </a:ext>
            </a:extLst>
          </p:cNvPr>
          <p:cNvSpPr/>
          <p:nvPr/>
        </p:nvSpPr>
        <p:spPr>
          <a:xfrm>
            <a:off x="2443163" y="3123131"/>
            <a:ext cx="6842193" cy="14336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Незнайка на печи лежит, а </a:t>
            </a:r>
            <a:r>
              <a:rPr lang="ru-RU" sz="3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Знайка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далеко бежит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!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C87B7B0-1676-4DD8-A534-B7C708AFC7D1}"/>
              </a:ext>
            </a:extLst>
          </p:cNvPr>
          <p:cNvSpPr/>
          <p:nvPr/>
        </p:nvSpPr>
        <p:spPr>
          <a:xfrm>
            <a:off x="2906637" y="4836883"/>
            <a:ext cx="6378719" cy="143365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Незнайка на печи лежит, а </a:t>
            </a:r>
            <a:r>
              <a:rPr lang="ru-RU" sz="3600" b="1" dirty="0" err="1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Знайка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 </a:t>
            </a:r>
            <a:r>
              <a:rPr lang="ru-RU" sz="3600" b="1" dirty="0" smtClean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далеко бежит</a:t>
            </a:r>
            <a:r>
              <a:rPr lang="ru-RU" sz="3600" b="1" dirty="0">
                <a:ln>
                  <a:solidFill>
                    <a:schemeClr val="tx1"/>
                  </a:solidFill>
                </a:ln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941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5070763" y="462771"/>
            <a:ext cx="2489545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Объясни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2AAA09-4B81-47A2-B2F6-4AC3EB914240}"/>
              </a:ext>
            </a:extLst>
          </p:cNvPr>
          <p:cNvSpPr/>
          <p:nvPr/>
        </p:nvSpPr>
        <p:spPr>
          <a:xfrm>
            <a:off x="2745798" y="1515687"/>
            <a:ext cx="7344180" cy="216038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У каждого человека своя </a:t>
            </a: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Родина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E6CE3774-BD1D-4306-AA6C-27F421D7AE88}"/>
              </a:ext>
            </a:extLst>
          </p:cNvPr>
          <p:cNvSpPr/>
          <p:nvPr/>
        </p:nvSpPr>
        <p:spPr>
          <a:xfrm>
            <a:off x="4428260" y="4511617"/>
            <a:ext cx="1436831" cy="119645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890B28E2-2990-4B85-9158-D0639A9C7D66}"/>
              </a:ext>
            </a:extLst>
          </p:cNvPr>
          <p:cNvSpPr/>
          <p:nvPr/>
        </p:nvSpPr>
        <p:spPr>
          <a:xfrm>
            <a:off x="5865091" y="4511617"/>
            <a:ext cx="1436831" cy="119645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0628F24F-8D34-4085-95E9-245DB1CB95FB}"/>
              </a:ext>
            </a:extLst>
          </p:cNvPr>
          <p:cNvSpPr/>
          <p:nvPr/>
        </p:nvSpPr>
        <p:spPr>
          <a:xfrm>
            <a:off x="7301922" y="4511617"/>
            <a:ext cx="1436831" cy="119645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</a:p>
        </p:txBody>
      </p:sp>
    </p:spTree>
    <p:extLst>
      <p:ext uri="{BB962C8B-B14F-4D97-AF65-F5344CB8AC3E}">
        <p14:creationId xmlns:p14="http://schemas.microsoft.com/office/powerpoint/2010/main" val="50541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Выноска: изогнутая линия 3">
            <a:extLst>
              <a:ext uri="{FF2B5EF4-FFF2-40B4-BE49-F238E27FC236}">
                <a16:creationId xmlns:a16="http://schemas.microsoft.com/office/drawing/2014/main" id="{08AC575F-4D89-49FC-960C-6DB6FD9E1869}"/>
              </a:ext>
            </a:extLst>
          </p:cNvPr>
          <p:cNvSpPr/>
          <p:nvPr/>
        </p:nvSpPr>
        <p:spPr>
          <a:xfrm>
            <a:off x="4027053" y="771526"/>
            <a:ext cx="7913156" cy="2950730"/>
          </a:xfrm>
          <a:prstGeom prst="borderCallout2">
            <a:avLst>
              <a:gd name="adj1" fmla="val 46609"/>
              <a:gd name="adj2" fmla="val 2153"/>
              <a:gd name="adj3" fmla="val 62990"/>
              <a:gd name="adj4" fmla="val -13078"/>
              <a:gd name="adj5" fmla="val 158122"/>
              <a:gd name="adj6" fmla="val -63414"/>
            </a:avLst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ln w="19050">
                  <a:noFill/>
                </a:ln>
              </a:rPr>
              <a:t>Что такое предложение</a:t>
            </a:r>
            <a:r>
              <a:rPr lang="ru-RU" sz="4000" dirty="0">
                <a:ln w="19050">
                  <a:noFill/>
                </a:ln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5461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969163" y="324226"/>
            <a:ext cx="2474883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2AAA09-4B81-47A2-B2F6-4AC3EB914240}"/>
              </a:ext>
            </a:extLst>
          </p:cNvPr>
          <p:cNvSpPr/>
          <p:nvPr/>
        </p:nvSpPr>
        <p:spPr>
          <a:xfrm>
            <a:off x="3205018" y="1629293"/>
            <a:ext cx="7878618" cy="3090489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Предложение – это ……... или несколько ………., которые выражают законченную ……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0B9686-C8D9-4D90-853B-CA63D3179363}"/>
              </a:ext>
            </a:extLst>
          </p:cNvPr>
          <p:cNvSpPr/>
          <p:nvPr/>
        </p:nvSpPr>
        <p:spPr>
          <a:xfrm>
            <a:off x="8643504" y="1815017"/>
            <a:ext cx="1554480" cy="578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слово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22C1355F-E363-4DF6-A86C-A95E07697091}"/>
              </a:ext>
            </a:extLst>
          </p:cNvPr>
          <p:cNvSpPr/>
          <p:nvPr/>
        </p:nvSpPr>
        <p:spPr>
          <a:xfrm>
            <a:off x="7445662" y="2552353"/>
            <a:ext cx="1402080" cy="578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слов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82CD3429-FE82-4804-B9CF-681DBA5C54A0}"/>
              </a:ext>
            </a:extLst>
          </p:cNvPr>
          <p:cNvSpPr/>
          <p:nvPr/>
        </p:nvSpPr>
        <p:spPr>
          <a:xfrm>
            <a:off x="7089024" y="3931596"/>
            <a:ext cx="1554480" cy="57842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/>
                </a:solidFill>
              </a:rPr>
              <a:t>мысль</a:t>
            </a:r>
          </a:p>
        </p:txBody>
      </p:sp>
    </p:spTree>
    <p:extLst>
      <p:ext uri="{BB962C8B-B14F-4D97-AF65-F5344CB8AC3E}">
        <p14:creationId xmlns:p14="http://schemas.microsoft.com/office/powerpoint/2010/main" val="309741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457815" y="462771"/>
            <a:ext cx="3102494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2AAA09-4B81-47A2-B2F6-4AC3EB914240}"/>
              </a:ext>
            </a:extLst>
          </p:cNvPr>
          <p:cNvSpPr/>
          <p:nvPr/>
        </p:nvSpPr>
        <p:spPr>
          <a:xfrm>
            <a:off x="2745798" y="2059825"/>
            <a:ext cx="7158182" cy="1108248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Быстро пролетело лето.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9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969163" y="324226"/>
            <a:ext cx="2474883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2AAA09-4B81-47A2-B2F6-4AC3EB914240}"/>
              </a:ext>
            </a:extLst>
          </p:cNvPr>
          <p:cNvSpPr/>
          <p:nvPr/>
        </p:nvSpPr>
        <p:spPr>
          <a:xfrm>
            <a:off x="3149600" y="1536930"/>
            <a:ext cx="7878618" cy="3090489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Если в предложении спокойно сообщается о чём-либо, то в конце предложения ставится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0B9686-C8D9-4D90-853B-CA63D3179363}"/>
              </a:ext>
            </a:extLst>
          </p:cNvPr>
          <p:cNvSpPr/>
          <p:nvPr/>
        </p:nvSpPr>
        <p:spPr>
          <a:xfrm>
            <a:off x="9596580" y="3906981"/>
            <a:ext cx="775856" cy="6280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03052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3771901" y="290494"/>
            <a:ext cx="4508500" cy="74397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Девиз 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урока: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775ECC2-BD74-4FA0-826B-D4BB1712D5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12" y="2891559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7D92C4C-F239-4C70-8862-725D7F8F9658}"/>
              </a:ext>
            </a:extLst>
          </p:cNvPr>
          <p:cNvSpPr/>
          <p:nvPr/>
        </p:nvSpPr>
        <p:spPr>
          <a:xfrm>
            <a:off x="2433321" y="1536123"/>
            <a:ext cx="3235499" cy="7204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solidFill>
                  <a:schemeClr val="tx1"/>
                </a:solidFill>
              </a:rPr>
              <a:t>далеко</a:t>
            </a:r>
            <a:endParaRPr lang="ru-RU" sz="4000" b="1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79B759FD-D9F4-424A-A2BE-049FF26A1D3B}"/>
              </a:ext>
            </a:extLst>
          </p:cNvPr>
          <p:cNvSpPr/>
          <p:nvPr/>
        </p:nvSpPr>
        <p:spPr>
          <a:xfrm>
            <a:off x="6523181" y="2023918"/>
            <a:ext cx="3235499" cy="7204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на печи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23E637EF-F214-431C-B015-06E13F3D2730}"/>
              </a:ext>
            </a:extLst>
          </p:cNvPr>
          <p:cNvSpPr/>
          <p:nvPr/>
        </p:nvSpPr>
        <p:spPr>
          <a:xfrm>
            <a:off x="3063586" y="3196936"/>
            <a:ext cx="3235499" cy="7204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Незнайка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051DF0F-4A00-40D5-9349-95F39BDBCF03}"/>
              </a:ext>
            </a:extLst>
          </p:cNvPr>
          <p:cNvSpPr/>
          <p:nvPr/>
        </p:nvSpPr>
        <p:spPr>
          <a:xfrm>
            <a:off x="8140930" y="4818494"/>
            <a:ext cx="3235499" cy="7204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лежит,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4739D9E6-9D65-47F8-ADBE-1EEE34E650A7}"/>
              </a:ext>
            </a:extLst>
          </p:cNvPr>
          <p:cNvSpPr/>
          <p:nvPr/>
        </p:nvSpPr>
        <p:spPr>
          <a:xfrm>
            <a:off x="3876963" y="4779240"/>
            <a:ext cx="3235499" cy="7204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а Знайка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269A8050-1AA2-4981-9A50-8848FA7545D8}"/>
              </a:ext>
            </a:extLst>
          </p:cNvPr>
          <p:cNvSpPr/>
          <p:nvPr/>
        </p:nvSpPr>
        <p:spPr>
          <a:xfrm>
            <a:off x="7112462" y="3370117"/>
            <a:ext cx="3235499" cy="7204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бежит.</a:t>
            </a: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id="{284AB96C-51F4-452F-A58E-132CDC7FAE9C}"/>
              </a:ext>
            </a:extLst>
          </p:cNvPr>
          <p:cNvSpPr/>
          <p:nvPr/>
        </p:nvSpPr>
        <p:spPr>
          <a:xfrm>
            <a:off x="2562454" y="1640032"/>
            <a:ext cx="7196225" cy="346017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Незнайка на печи лежит, а </a:t>
            </a:r>
            <a:r>
              <a:rPr lang="ru-RU" sz="6000" b="1" dirty="0" err="1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Знайка</a:t>
            </a:r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 </a:t>
            </a: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далеко </a:t>
            </a:r>
            <a:r>
              <a:rPr lang="ru-RU" sz="6000" b="1" dirty="0" smtClean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бежит.</a:t>
            </a:r>
            <a:endParaRPr lang="ru-RU" sz="6000" b="1" dirty="0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457815" y="462771"/>
            <a:ext cx="3102494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A9B4BF4F-8FD9-407C-8C08-7401EC84CF1E}"/>
              </a:ext>
            </a:extLst>
          </p:cNvPr>
          <p:cNvSpPr/>
          <p:nvPr/>
        </p:nvSpPr>
        <p:spPr>
          <a:xfrm>
            <a:off x="2745798" y="1857202"/>
            <a:ext cx="8271164" cy="1108248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Кто пишет книги для детей?</a:t>
            </a:r>
          </a:p>
        </p:txBody>
      </p:sp>
    </p:spTree>
    <p:extLst>
      <p:ext uri="{BB962C8B-B14F-4D97-AF65-F5344CB8AC3E}">
        <p14:creationId xmlns:p14="http://schemas.microsoft.com/office/powerpoint/2010/main" val="416339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969163" y="324226"/>
            <a:ext cx="2474883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2AAA09-4B81-47A2-B2F6-4AC3EB914240}"/>
              </a:ext>
            </a:extLst>
          </p:cNvPr>
          <p:cNvSpPr/>
          <p:nvPr/>
        </p:nvSpPr>
        <p:spPr>
          <a:xfrm>
            <a:off x="3205018" y="1629293"/>
            <a:ext cx="7878618" cy="3090489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Если предложение содержит вопрос, то в конце ставится ….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0B9686-C8D9-4D90-853B-CA63D3179363}"/>
              </a:ext>
            </a:extLst>
          </p:cNvPr>
          <p:cNvSpPr/>
          <p:nvPr/>
        </p:nvSpPr>
        <p:spPr>
          <a:xfrm>
            <a:off x="7564582" y="3613727"/>
            <a:ext cx="887960" cy="635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252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457815" y="462771"/>
            <a:ext cx="3102494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DBF6FC6B-2525-47C2-8CD1-1D3D7C67B2F1}"/>
              </a:ext>
            </a:extLst>
          </p:cNvPr>
          <p:cNvSpPr/>
          <p:nvPr/>
        </p:nvSpPr>
        <p:spPr>
          <a:xfrm>
            <a:off x="2950787" y="1960534"/>
            <a:ext cx="7158182" cy="146846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Не ломайте ветки деревьев и кустарников!</a:t>
            </a:r>
          </a:p>
        </p:txBody>
      </p:sp>
    </p:spTree>
    <p:extLst>
      <p:ext uri="{BB962C8B-B14F-4D97-AF65-F5344CB8AC3E}">
        <p14:creationId xmlns:p14="http://schemas.microsoft.com/office/powerpoint/2010/main" val="327370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969163" y="324226"/>
            <a:ext cx="2474883" cy="70138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Правило</a:t>
            </a:r>
          </a:p>
        </p:txBody>
      </p:sp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2AAA09-4B81-47A2-B2F6-4AC3EB914240}"/>
              </a:ext>
            </a:extLst>
          </p:cNvPr>
          <p:cNvSpPr/>
          <p:nvPr/>
        </p:nvSpPr>
        <p:spPr>
          <a:xfrm>
            <a:off x="3205018" y="1629293"/>
            <a:ext cx="7878618" cy="3090489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8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Если предложение произносится с сильным чувством, то в конце ставится 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40B9686-C8D9-4D90-853B-CA63D3179363}"/>
              </a:ext>
            </a:extLst>
          </p:cNvPr>
          <p:cNvSpPr/>
          <p:nvPr/>
        </p:nvSpPr>
        <p:spPr>
          <a:xfrm>
            <a:off x="5762624" y="3927763"/>
            <a:ext cx="887960" cy="635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56791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5080000" y="291523"/>
            <a:ext cx="2290155" cy="576695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Прочитай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39C19-BD25-4EE0-9443-F0470F3704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1" y="3684934"/>
            <a:ext cx="2003122" cy="2895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4938F846-AE77-4B08-AD65-C6BA4930D9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1145309"/>
            <a:ext cx="7112000" cy="533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: скругленные углы 1">
            <a:extLst>
              <a:ext uri="{FF2B5EF4-FFF2-40B4-BE49-F238E27FC236}">
                <a16:creationId xmlns:a16="http://schemas.microsoft.com/office/drawing/2014/main" id="{B82AAA09-4B81-47A2-B2F6-4AC3EB914240}"/>
              </a:ext>
            </a:extLst>
          </p:cNvPr>
          <p:cNvSpPr/>
          <p:nvPr/>
        </p:nvSpPr>
        <p:spPr>
          <a:xfrm>
            <a:off x="3362038" y="5799687"/>
            <a:ext cx="5587997" cy="52722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Мы гуляли в осеннем лесу.</a:t>
            </a: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D1F40B1C-BA6C-4EFC-BAA5-21B26F185DCC}"/>
              </a:ext>
            </a:extLst>
          </p:cNvPr>
          <p:cNvSpPr/>
          <p:nvPr/>
        </p:nvSpPr>
        <p:spPr>
          <a:xfrm>
            <a:off x="3362037" y="5799687"/>
            <a:ext cx="5587997" cy="52722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До чего красиво здесь!</a:t>
            </a: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EC5D9078-02D6-4858-B3D8-E181786ED196}"/>
              </a:ext>
            </a:extLst>
          </p:cNvPr>
          <p:cNvSpPr/>
          <p:nvPr/>
        </p:nvSpPr>
        <p:spPr>
          <a:xfrm>
            <a:off x="3362037" y="5799687"/>
            <a:ext cx="5587997" cy="527222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А вы были в осеннем лесу?</a:t>
            </a:r>
          </a:p>
        </p:txBody>
      </p:sp>
    </p:spTree>
    <p:extLst>
      <p:ext uri="{BB962C8B-B14F-4D97-AF65-F5344CB8AC3E}">
        <p14:creationId xmlns:p14="http://schemas.microsoft.com/office/powerpoint/2010/main" val="105373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461163" y="369456"/>
            <a:ext cx="4065617" cy="665018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Продолжи фразу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6530EC8A-9389-44DF-ADEC-FE60ACA48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948" y="2965450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3CC4EB33-B8D5-4884-A876-126AB5E5D754}"/>
              </a:ext>
            </a:extLst>
          </p:cNvPr>
          <p:cNvSpPr/>
          <p:nvPr/>
        </p:nvSpPr>
        <p:spPr>
          <a:xfrm>
            <a:off x="3120619" y="1324027"/>
            <a:ext cx="5950757" cy="99741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Предложение – это …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18E3A321-DC3B-4955-B9F5-D8950572D446}"/>
              </a:ext>
            </a:extLst>
          </p:cNvPr>
          <p:cNvSpPr/>
          <p:nvPr/>
        </p:nvSpPr>
        <p:spPr>
          <a:xfrm>
            <a:off x="2628900" y="4229100"/>
            <a:ext cx="6442477" cy="1128713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В конце предложения может быть …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85989" y="2321440"/>
            <a:ext cx="97155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 или несколько слов, связанных по смыслу. Предложение выражает законченную мысль.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0375" y="5511147"/>
            <a:ext cx="6457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/>
              <a:t>   </a:t>
            </a:r>
            <a:r>
              <a:rPr lang="ru-RU" sz="8000" b="1" dirty="0" smtClean="0"/>
              <a:t>.</a:t>
            </a:r>
            <a:r>
              <a:rPr lang="ru-RU" sz="7200" b="1" dirty="0" smtClean="0"/>
              <a:t>      ?   !</a:t>
            </a:r>
            <a:endParaRPr lang="ru-RU" sz="7200" b="1" dirty="0"/>
          </a:p>
        </p:txBody>
      </p:sp>
    </p:spTree>
    <p:extLst>
      <p:ext uri="{BB962C8B-B14F-4D97-AF65-F5344CB8AC3E}">
        <p14:creationId xmlns:p14="http://schemas.microsoft.com/office/powerpoint/2010/main" val="2249152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4444999" y="415637"/>
            <a:ext cx="3255818" cy="72043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Самооценка</a:t>
            </a:r>
          </a:p>
        </p:txBody>
      </p:sp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00890021-307F-4F4F-A4F6-D6B1EFA61208}"/>
              </a:ext>
            </a:extLst>
          </p:cNvPr>
          <p:cNvSpPr/>
          <p:nvPr/>
        </p:nvSpPr>
        <p:spPr>
          <a:xfrm>
            <a:off x="8321040" y="1908463"/>
            <a:ext cx="1417435" cy="72043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ECD7112-AEEA-4264-ACC4-36907A008C6B}"/>
              </a:ext>
            </a:extLst>
          </p:cNvPr>
          <p:cNvSpPr/>
          <p:nvPr/>
        </p:nvSpPr>
        <p:spPr>
          <a:xfrm>
            <a:off x="3314814" y="1908463"/>
            <a:ext cx="4697615" cy="7204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Я - молодец!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41D3798C-49E3-4501-BE4C-0D482CDC4A06}"/>
              </a:ext>
            </a:extLst>
          </p:cNvPr>
          <p:cNvSpPr/>
          <p:nvPr/>
        </p:nvSpPr>
        <p:spPr>
          <a:xfrm>
            <a:off x="3314813" y="3068782"/>
            <a:ext cx="4697615" cy="7204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Немного путаюсь!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4B94556-8668-4162-B00A-177416B74CC7}"/>
              </a:ext>
            </a:extLst>
          </p:cNvPr>
          <p:cNvSpPr/>
          <p:nvPr/>
        </p:nvSpPr>
        <p:spPr>
          <a:xfrm>
            <a:off x="3314813" y="4069081"/>
            <a:ext cx="4697615" cy="720436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>
                <a:solidFill>
                  <a:schemeClr val="tx1"/>
                </a:solidFill>
              </a:rPr>
              <a:t>Пока трудно!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id="{08975A2E-C163-4108-8EA2-26F3F5FC1B42}"/>
              </a:ext>
            </a:extLst>
          </p:cNvPr>
          <p:cNvSpPr/>
          <p:nvPr/>
        </p:nvSpPr>
        <p:spPr>
          <a:xfrm>
            <a:off x="8321039" y="3068782"/>
            <a:ext cx="1417435" cy="72043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id="{FE654206-1EE9-45C9-8B66-06015F60CEF7}"/>
              </a:ext>
            </a:extLst>
          </p:cNvPr>
          <p:cNvSpPr/>
          <p:nvPr/>
        </p:nvSpPr>
        <p:spPr>
          <a:xfrm>
            <a:off x="8321039" y="4069081"/>
            <a:ext cx="1417435" cy="720436"/>
          </a:xfrm>
          <a:prstGeom prst="round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-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347CEFB-BD4F-4D63-98D3-490245B02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6" y="2903567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50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9D12D4FC-CD22-4223-AEB7-7D47F1B4A756}"/>
              </a:ext>
            </a:extLst>
          </p:cNvPr>
          <p:cNvSpPr/>
          <p:nvPr/>
        </p:nvSpPr>
        <p:spPr>
          <a:xfrm>
            <a:off x="1957388" y="415637"/>
            <a:ext cx="8401049" cy="72043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tx1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b="1" dirty="0" smtClean="0">
                <a:ln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Домашнее задание</a:t>
            </a:r>
            <a:endParaRPr lang="ru-RU" sz="4000" b="1" dirty="0">
              <a:ln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5347CEFB-BD4F-4D63-98D3-490245B02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6" y="2903567"/>
            <a:ext cx="2609850" cy="377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357438" y="1885950"/>
            <a:ext cx="821531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/>
              <a:t>Составить 5 предложений со словарными словами.</a:t>
            </a:r>
          </a:p>
          <a:p>
            <a:pPr algn="ctr"/>
            <a:r>
              <a:rPr lang="ru-RU" sz="4000" dirty="0" smtClean="0"/>
              <a:t>Подчеркнуть грамматическую основу.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378033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7409" y="251790"/>
            <a:ext cx="9992139" cy="632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3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8870" y="365125"/>
            <a:ext cx="10624930" cy="549275"/>
          </a:xfrm>
          <a:solidFill>
            <a:srgbClr val="FFF1C5"/>
          </a:solidFill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</a:rPr>
              <a:t>Проверка домашнего задания.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914400"/>
            <a:ext cx="9763125" cy="52625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пересказ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произведения </a:t>
            </a:r>
            <a:r>
              <a:rPr lang="ru-RU" sz="40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Г.Скребицкого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Весна – художник».</a:t>
            </a:r>
          </a:p>
          <a:p>
            <a:pPr marL="0" indent="0">
              <a:buNone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Подумайте, какие ещё картины может нам  нарисовать Весна.</a:t>
            </a:r>
          </a:p>
          <a:p>
            <a:pPr marL="0" indent="0">
              <a:buNone/>
            </a:pPr>
            <a:endParaRPr lang="ru-RU" sz="4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940" y="3413963"/>
            <a:ext cx="4986960" cy="29868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90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197768" y="799306"/>
            <a:ext cx="10156032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Каким цветом Весна разукрасила осинки?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 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осинах и тополях </a:t>
            </a:r>
            <a:r>
              <a:rPr kumimoji="0" lang="ru-RU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поразвесила</a:t>
            </a:r>
            <a:r>
              <a:rPr kumimoji="0" lang="ru-RU" sz="40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розовые и серебряные серёжки.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82533" y="2777067"/>
            <a:ext cx="6121400" cy="35348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17155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wallpaperaccess.com/full/27630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39333" y="711200"/>
            <a:ext cx="91778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</a:rPr>
              <a:t>Что нарисовала Весна синей краской?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82133" y="1144588"/>
            <a:ext cx="104986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широкой лесной поляне синей краской нарисовала она большую весеннюю лужу. </a:t>
            </a:r>
            <a:endParaRPr lang="ru-RU" sz="2400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9333" y="2835276"/>
            <a:ext cx="5892800" cy="34766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1093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236" y="-406400"/>
            <a:ext cx="12193057" cy="7264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  Какие первые цветы нарисовала Весна</a:t>
            </a:r>
            <a:r>
              <a:rPr lang="ru-RU" sz="4800" dirty="0" smtClean="0">
                <a:solidFill>
                  <a:srgbClr val="C00000"/>
                </a:solidFill>
              </a:rPr>
              <a:t>?</a:t>
            </a:r>
            <a:endParaRPr lang="ru-RU" sz="4800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83732" y="1219200"/>
            <a:ext cx="10270067" cy="49577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…рассыпала </a:t>
            </a: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цветы подснежника, медуницы.</a:t>
            </a:r>
            <a:endParaRPr lang="ru-RU" sz="40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731" y="2353733"/>
            <a:ext cx="5672669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1932" y="2353733"/>
            <a:ext cx="4597399" cy="38232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73711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85859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разукрасила Весна кусты черёмухи?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337734"/>
            <a:ext cx="10515600" cy="483923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b="1" dirty="0"/>
              <a:t>Вот на склоне оврага кусты черёмухи; их ветки покрыла Весна мохнатыми гроздьями белых цветов.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268" y="2663297"/>
            <a:ext cx="5994400" cy="3505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9841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533"/>
            <a:ext cx="12193057" cy="68585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660400"/>
            <a:ext cx="1035473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solidFill>
                  <a:srgbClr val="C00000"/>
                </a:solidFill>
              </a:rPr>
              <a:t>Где загудели майские жуки?</a:t>
            </a:r>
          </a:p>
          <a:p>
            <a:endParaRPr lang="ru-RU" sz="4000" dirty="0">
              <a:solidFill>
                <a:srgbClr val="C00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38200" y="1388533"/>
            <a:ext cx="10710333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Майские жуки загудели возле берёзовых веток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40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Куда летят первые пчёлы и бабочки?</a:t>
            </a:r>
            <a:r>
              <a:rPr lang="ru-RU" sz="36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b="1" i="1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40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Первые </a:t>
            </a:r>
            <a:r>
              <a:rPr lang="ru-RU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пчёлы и бабочки летят на цветы.</a:t>
            </a:r>
          </a:p>
          <a:p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1" y="3962400"/>
            <a:ext cx="3911600" cy="23495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8324" y="3962400"/>
            <a:ext cx="3581400" cy="2349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681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/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908176" y="1065695"/>
            <a:ext cx="9144000" cy="5600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52564" y="4714884"/>
            <a:ext cx="5215006" cy="107157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i="1" dirty="0">
                <a:latin typeface="Times New Roman" pitchFamily="18" charset="0"/>
                <a:cs typeface="Times New Roman" pitchFamily="18" charset="0"/>
              </a:rPr>
              <a:t>        </a:t>
            </a:r>
          </a:p>
        </p:txBody>
      </p:sp>
      <p:sp>
        <p:nvSpPr>
          <p:cNvPr id="25" name="Содержимое 2"/>
          <p:cNvSpPr txBox="1">
            <a:spLocks/>
          </p:cNvSpPr>
          <p:nvPr/>
        </p:nvSpPr>
        <p:spPr>
          <a:xfrm>
            <a:off x="2524100" y="1928802"/>
            <a:ext cx="1785950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ОД</a:t>
            </a: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>
            <a:off x="2952728" y="2643182"/>
            <a:ext cx="1000132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Содержимое 2"/>
          <p:cNvSpPr txBox="1">
            <a:spLocks/>
          </p:cNvSpPr>
          <p:nvPr/>
        </p:nvSpPr>
        <p:spPr>
          <a:xfrm>
            <a:off x="2595538" y="2643182"/>
            <a:ext cx="1500198" cy="714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40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</a:t>
            </a:r>
          </a:p>
        </p:txBody>
      </p:sp>
      <p:sp>
        <p:nvSpPr>
          <p:cNvPr id="31" name="Содержимое 2"/>
          <p:cNvSpPr txBox="1">
            <a:spLocks/>
          </p:cNvSpPr>
          <p:nvPr/>
        </p:nvSpPr>
        <p:spPr>
          <a:xfrm>
            <a:off x="4452926" y="2071678"/>
            <a:ext cx="3500462" cy="12144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6000" b="1" i="1" dirty="0"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sz="6000" b="1" i="1" dirty="0" err="1">
                <a:latin typeface="Times New Roman" pitchFamily="18" charset="0"/>
                <a:cs typeface="Times New Roman" pitchFamily="18" charset="0"/>
              </a:rPr>
              <a:t>арод</a:t>
            </a:r>
            <a:endParaRPr lang="ru-RU" sz="60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6" name="AutoShape 2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28" name="AutoShape 4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2" name="AutoShape 8" descr="data:image/jpeg;base64,/9j/4AAQSkZJRgABAQAAAQABAAD/2wCEAAkGBhQSERUUExMWFRUWGB4YGBgWFyEfFxscHRgYGxseHxsaGyYfGh8jHBogHy8gJCgpLiwsGx4xNTIqNSYrLSkBCQoKDgwOGg8PGjQlHyQsLC8sLCwsLCwsKSwsKSwsLCwsLC0sLCosLCkpLCwsLCwpLCwsLCwsLCwsLCwsLCwsLP/AABEIAMIBAwMBIgACEQEDEQH/xAAbAAACAgMBAAAAAAAAAAAAAAAEBQMGAAECB//EAD8QAAIBAgQFAgQEBQMCBgMBAAECEQMhAAQSMQUiQVFhE3EGMoGRQqGx8BQjwdHhFVLxYpIHJDOCosIWcnND/8QAGgEAAwEBAQEAAAAAAAAAAAAAAgMEAQAFBv/EAC8RAAICAQMCBQMEAgMBAAAAAAABAhEDEiExQVEEEyJh8DJxkYGhsdEUQlLB4SP/2gAMAwEAAhEDEQA/APIGNsZTIxvHNPfAGkq/X7YKy2bNNgVJBEzbp1B8YiokGQcEOLQf84FvoZfQb8I4mKjwyqZIklZI6A3M7m8XsN8dVAWdlPMhOkx0a/MOoO5k79cJEXSQVYhuhHTf7YY5Sswnc6RDRuZtv0t9cA12BfsMeIcEFJAUqNsCEIHNsNw1iSpO1sd0qy1HYCULEAWBv3vBYk+3YATiPKUfUtIAMkMzDULRFzLC4v48HGhRajpaoh1CGEm5jrvIiNt7+LDTrcwyrlYYhiAJse5+1r/bAhk8raVgwZa0DcC/nf2x3nZ3aQCNQtvMx164AOdEAxzCCJuOo2M2xyRqGuYqIqqikhRB3ktI3PQHx0jrgfO8Y1ExETso0i2x03A7/U98KqubZhEn740cs2jXJiY229zEXwaj3CUe5N/GNpKzY7//ABP/ANRiANv7Y5ZWG5InGtZHXG0GYTfHYxCWM79cSBj3wTORIuNHbGhUPj7Y0XPj7YE46m2CuFIhqgOCRBiO4uJHUeP+MBaj4+2JsnViopYCJE7jrvbGS4OZYK1ZnNrgkDURcFYmIMgAGB9sQ8ayVRR6mrWFJBO4sR2Jj794nE1fT6YKgAtJABEkWGoxEAkGB4nGVK5LLSpEAKihi4lNZA1GL/isPe8YRHbcUhWnGXgqVBnvNpifpYYZMRRWlrcgFgzLpNl8dT36eMSU69Gi7BtY1C9QG7GIMKTIE3395wq4xSJqE8xAGnnsRCk7G8GDG+2GUpM2kx5nQlRFZKepqkBVm7CRAP2IAt818azVL0qYQgKTOrSRHY/KYN7GI2O8XE4blQ1IDVIBmTt811ANjab+R7Yg4mtTW2lAuiDyzPkQZI32MbfTAJNsyuhmUqqSGBBaJK7IIjra52/YxNUrHVqBGqepmJm4I6379sbo8KRgHeodRA0gjc2LXJvubgEAQcTKaQPMQrhY0mwJHsYMXH9JvjpUtzHvwSUM24BOlWphubvII949wOgt3nrCnU1galUaYUAHvcsJAufrGF+X9IU1JLQxkwfygzsIO1r9rMMrQQnl0spm+7wCYDSLQLx+vQH1s2Kt0d08vo/9J2pnrpNj7qbHCh8+TnCaq+tAFOFt/wBUxPSD1GHOq5PTCDgvPVL9yzf9xgfpjscmk2XSjwizf6nlTuWU9irW/wDif1xrEJxmO1LsFpfc89qLpJBIkWPX9MT5TIEupYEISL7WJi0+xviw8P4XQq12LJVcbhQy37zefthxmeGJIK09NMWKPPhhuSbXvhuTOoy0UefKVFMzuQ9M8xFyQCNrR0+oxErdiDix/EmWaoAQos82jTBABMzESBcb3OFGa4aFpU3UEa532sT1/L6YKE9S3OTsjylQKwLjWonULgDySMNKWZptU5VNJnUsQl0KaS0gAzP1jwIudl+FaFpqDqBGplkAahe9/p0/PEPxDwmpUPqU11FYLEHmBsIuZN+gwvz46tL4BUlZBms3oIGhV031ACb824AEbEGNh2xLW4trEgepItdbHrIIOzbGf1jCUZl3POuqd/t74YcLo6WbUDTLAAM0emAQZt1Jm2HUbRNl8oGI9QaYBnYRJAFps0mPqLYV1OHNqMBioNiAbje0jsJwXm5IADBQBaLj3sLfW/jCqtmXmNcjxtjUgojThfDWg1YGm4Em8zG3tN46HElZRGj1hoMFjeCwna1wCTe5v9MJRmntzbbXP9/OOfUPjGtBUE5qtJiZCiB2A8YgJxzrPjGjUPj7Y1IIly1HW0SB/XwMEjIkAkkCPv4++A8vUgkzHS3nE1LNGLm42gf1xkrFtvodJTBUtq26Y5SkSMS6SVNgNyT/AMYGoVzBED++Oo3UFJleWTI+lif6YHKkC4xv1QEsTJ6Efv8ATEJrWAj88dRybLN8LutWrSQjSlMNUqwBDJTBqGe8xpv3wqyfESazEwNczMhUUmSYXsLCx+8YO4Y/o5DMVo5qzLlk7x/6lUj6BF/9xxrKUKdcLRpyqCWeppMzFgYmJiwveO2EppOTfAcqSRFmdNYF1p1DUaflEKGsQIv0B2jcdsQn1SdLkwFIEmRHTmFjERv0xYMpk2oaVpDVfU7N8m0LN94mCI3/AOmRDnMwjpLfh2P/AFQbkQSYt2+0nA+ZvstheoH4bktdJUZisS9t7kgdbHr7RgJ6gSoRZpkAkWPbe0z1/OcT5jMMSsEhFHMQBYbDcibjb3wpzOdAsu5mSex6eAR/k4OKsx8hXGeMltKKSAqw3YtNzJJJkAfnFsB59pp0XG+kr9UYx+RGAy8+5wXvlmB3SoGv2cR+q4Y1VDI9gj+JKhY2YE+Nwf8AH0w44BxRlqDkDqZlZi0dCbT+5GAX4eRlqMHVqk3GkC/Q/i/ycF8O4e9NkZhAbYyL7i0G98JlWlmwcWxvxXN0mo1WptpKLdGs3NA/U/5OF/w/ltIM9IH2F/zOM41w41f9wt0WZBm0yAPlm+HWS4tT9OmtcW0gGqohVPtuoiLm3thdpxpcsfrWuuwPqjGYbDgs3DqQbgmdj7A/rjMKcR1i/guSyr0wxVKdUGAF1/f5hfzg5zM8xV7Q+8AxIg95iREYS8IqMAdMAbyR299t8MqNbSRElu4MDf284icZW97++/xHj6rFFcaqnpssapUiYJg9O1jjrMA+kFVIhiVHWAAo6cvVt+pwl4zxJv4gtNxa5nbz5w/yc5vd5Ivt+va828nacXyaxwUma9lYDlm0VKYJNxeIgtpteDbpPvhqKvpqCAV1NYGJtA1A6d5JjoI+uIcx8KVEqI7EVEXcAx/zvgXPSGCkEkNvO4nuLeYid/YT6oZmtLvuDyLuLcHCaSsyxZiD0G4Eb2uJO+ADlT1nFrzuWLCSd7SRBMC9/wB9umIH4OxFiLADfbv1w9ZqW7N1COodJET9+vcQBGIqtDUZP7+2Guc4Q82IgXHttiCjkXB0sQYw15VXJt7C85EYz+A/cYsOU4A1T5Y+4j8sFj4Rq+Pv/jE0vGQi6cgdZVDkP3GOf4D9xi3D4Yqd1+98aHw1V7fngf8AOh/yM8xlOOSIMwDGIK9J2baB0ti9f/jNX/aIF5mw847Pw9C6iuqdirCDa0SZ6zcbYbDxie63CU2efNl6h842Mq4Hy49DHw6hG5sJLAiNpIuQOo7nxgKv8Puv4ZHi/wCQ2wf+Z7G+Y0Un0mi4J7Y2MseoOLY/CWG6n7YO+H+DBswnqD+Wk1HkfhQaiPrGn643/MjRsclukKvivKmmuXyo/wD8KQNT/wDrV/mP9gVX/wBuA+HmnRSQSajSDAI0iRuZuD2AnfeYwyz4arVeo0lnYsfcmcZkeGqx5zYRaNzO24NxO2AjluOk2WXU9jvMZ4CmyyGZjPKeUKFAiWAv0iMKxXSNOxn89h7CO2G/FNBCvp1SCvQRp2KqWjlFpNjN8af4WpvSSorjVI1FQNMEEglQeUgwCfO3UtjS2ZyK7xFzqHRQNug/ztgHJcOfMOypBYDVB63Asfr1xYhwR7+oFUQYlheNoncThtk/h1Up03FqjG8gQO6mdrRYSSe2CWVJUdrPP2yjpUZSJ9MnVp8GCZ9+uH9GlqVtLczpPMOYEEFebrEW63xdM1kUGoKEHqMGqSDC7G8XN7Af9U4r2TyavUZUcQCSHqMATIAhUCkz+UC+NeTUjde5CcsFUFlqPK2MyCRAYyI/r0w1opTJT+WqXENsd+oiWsPESd8afIhXDim7hDp1KeQXN2LXZoEgLa9sdZ6saNRbhmfZzupBmFAgNc3jbA1Yq2bzdMywFRwSCpYkqRJkdtQjuMS0cjppLJJk6VtY9u/S/thK3FlLlYbWW3V5n7iJOGHD65DGo7KdI+UyHmOsi1tiCNsY8boZCcobhH+gt+FtA/2isVA78oMC98ZghfiShF5bzoP9B9P74zHU+43z5dhnwvgxRbkadz+zibNMiWRfMyJ8Xi2wM4ziOb0Lf9/lhG3HFPJYzt7+++PHwpyqRIlY6o0UYajTRdQ3AAPkmQB536dMAZZ8uLigAJJVlMOe+qD/APGeoIGMpKXSSRpAhg2x2gHuT26xjrKcKQainIWPNp63mL/TxFsVNrqboY1p1QygldEAWPWdjBMjtGK/xDgYatqVxBjZpi+1rYtvAEdnh6atDNz6AJANjEx03jFgzuWApkaVM9IA3PfpgoeFUJOafJVHw21tnm9fJW03sIImdpB/vgeuuhZ1WA6b7fTFry+SFOozLrBW55RoNtgR37z02wurur1AqrHqHU0iABEwDvESSethiS5xdPgmcGJqC/KDFrb+/wB8S0uEHXqUgHpP22+m2DxlgFZwo0pbsZAPefA+uJuHsSoMeZiLH384qwxUn6uA8UIt1IUVg1IM9lN+hIk+B7745y3xSNUsJSJYwI2AkANO4J+22LRW4ctVCCsFvlJnvvPQz3xSM3w4UanMuo6xAvAje4bbYi20ecWPDCuCjJgjFWhg9E1V1rUrpMQmuxAtJiImxvh7wnM0yhRmLVEXmCsQATEbqP164rfD83UrOyIuhiCxq6CVIETygXMdTtbbBuXrmhU1611RHynSQReZBkExtuYid8DojspL9hWNpP1FlVkdWCJUVpIDNUkT5BJ5T5FvfFW4nlSHqeprJXSFVWPObkiQt1teT/ixZnKvUp0mUFD+NWt1OxUb+bdxvgbiPCaRCqiaQLszyxk7nUZOm0/2OBcEug+UNS2K7w6vmKrMRRHIYZtgTcASRc7CRPnB+bzVSmNb0zTBGrUVm8xAjeBeZiJOxEmUMmkeh6SD8QANjYwdQYsNzYAC8k9MBcbytMDSSqShiNTEkEfMpuem57R2wE4Qm9yRxDuAcSOYUtAI7ifpNtM+xP13w59MLSNgC502/wBqwzb+dI++K1lqZfQKbsqp8wBMgiRpIJJsQATIEj7uHzhsrWKyFPQxLGT0JO3jfaceVn8NUnLGgV6W2jGy46KIwHmcspVopi4gxY/cYZUc3G8Y7e+0E/v6YkxZHB2xSPPqvBahYAoadM2Ziy+AJMwBtvtvGC8hka2WqGF1Uip5gZUwwHMDIkg7WtfoYuFOiuqQkNty7HaQJkGbW8ntgRqdNSdJAN+ULCzBEwB1/fn6HFmU9h6ZxT4olQygk2jsJ1bAkHvBEbi+N51pElReRMiRuYkd7XuTivUM3/CupvpJjQu+kwJWSAJ72PtjOKcXLMAlOeWF1MdQt7WHj88MfJo6/glqEs0EFt2sDBkdIPbSfyi4tTgNJYIpMxmSYJN7WgiFE9RGF38eykq50upAm8GLmD22P3xzT4utJpNQ9wukwSf6Dt1tsJwKjvs9wWHUs4hcqWKBQdMmLwByiY3nb88LzRpoS7UkJuJCmEJ2nmE+TGF2c40RzisSQQIU6SAZJOkrL33j6ziajxFihCkVIkhjOraCYmEHbY26dGVJbmU0S5P4dF3aotMrcK1Jqmu+ygSwA7+198FuxVtLIaai6yjencRcERzGT03GJwWFFEWoaodYQFtKKLEiCQI662DbA+cJuJ03VyimtTb8O8s0AEDv7jsMHGSluctyLM5htZ5qZv8A7f8AIxmFNXWDBdvvjMN0oOj0vjj8pkTYnb74qOTyD1K4SALSbAWgxHcnpHX2xdM/k6tZWp0jDMIuoIiRYyPAv4xOeBZioF9X02a7goxWGBgdRpJmeXabEDlx4vhJRjh3e+9HY6ori5VkQoQf5Z1MZsSBItEgiDY7YL4SfUdJk9WYWvINwZBB6Eleu8YGzeQJrD1HZHElhUghZBBibnlAg9fphJxDjSOdFNSq8ogNKkr1vedr+O5w5KcnS5a3fb5yhyTs9N4AWr1A2v8A8ugBRRbW8gy3UgGSBtcbxh9m8qxiOYg2WYBJBXcbQCd5/TFP4dmWTL8jmkBIGkBrRsJQ9dz07bS84ZVqvBcu6xKNUpkAFYOon013vBt0t1xbki9O3JTa4Qr4jmWDFgoajEDSJAIJmesCOosVwJwasGOmpX0MrFFIa43WexBB3xx8VUwjK8k6yYRWIhtRLX1WBJYnye2Eb0moaCAxJJLhgNJG1mB33ufBBuZ8jFCT3cviZFLll0ECldw0HVLCZvb5T5mfA9sLs44Sqqh0hS0gGBpME2JkQewvIwo/16dKCT3BPgyAfJMxGFWXoMz+uwUrMBSbx3tfxMHHQhKMabre762dqrg9INFTTHOCxA5ZGxuPyxXeJZGmSXYpCb6rAkbeepHsb98NcpUIUalZWIvLE/UOCp7WInbE2X4FQrsRqL25r9x5F8ehBxj/APJfr3/PdliqS0lXy3E8ulcik9egwGhy0BlIYBzpJIaIIIGkWNzsR8vn/wCIlKAJPzmoXsJsfmEQYI3tBsSLWnjHAKQrJrphweQyoJIsFbcSQOUmdwpgzhBXoKp/l01qNTP8tRPp6hAkiIJsLWn2wybitlz2JZYqdBXAMtmVqrUqO707qwqv/LgEfKzEgEbLJ7jvi4+rSJBpoJI5XGx6W73t9MedUqNUimz0S76wqqGAUi0JpnVPzG1yIFokHZTi2ZGo5rlywTQrU6RileFIKg2FxDHr3GDi3KPpHQnJbJHXHfiVKJqKQCyEjb5ZEx26GPphFw7j1Os0ncEAbkDaDAYLO8T9jfB/GvgypmmWsDYp8rLzQYAIM3EXE3v9cCU/hI0GAlUJ+UN1FhBIsR+ljgNEa9wZYm3uTjj1AHQDeSCw00k5VIBDfhIix6kiYmMZms+tEBqGl1HzsL1CTfmZCVHgg9uq4VfEXD6taqyplihDWKLEjxfTeZlRfl6AYGyPAa6sAyaF/ESbWE3VSNUxcY1YUlyL8mXUuPA+LrmQQE06NNyepER1tbx+gwUVgkQVPtAxU6/Ac/UAilpTZdIIXpBA2BkAz362xZ+FZastL+et15dXTtHiP7Y8zxvhqXmRX3/sXPDKKsL9MXJEwCbnbt74rGfzVanUDwTTNmF7TIi5GwJhrCfOHWZzGj5gWEbgxiofE3EywOhjoMyoF+kTcz/k++N8BK/TSQuDNZ/NUwUqU4Dk8qSW2vIJEiNhJPSLbBU88TzEy0zcczSZjub/APOFWflaSHU8sZAnltEGOlvJ+mNLxljpmOXaBB95HXHryhtaGtFpr1VqvLRpsJXYHSN1J39z+mIOLcH5batO8kcw9wCY++O+F/EYA0ug0xAPT29sNcrxWmxCreenTHlTy5Mcvp4ENtMo/E4BBBEkcxO5O5ER7eMMeGmUQvVDH8FPWCwCkfMrfKD0A3++GnxDwZGjSsMcJeG5RqdQkUwzAW1fhI2NwZA7fni/Fnjlh7jFJNFm/wBbYhXNNi1SWKKZGn5RCxy2EyIN/Y4j4jTqVqIWnKjVrZjsJG5MalaZ5ZvJ8YC4KlbMp6QowCSz1TZnM/LtYdgIEiTjr/VAhZQtMKGEb3PX/wDZZ733vjljp2gaoNynw/mKaBBXoADoELDeZ1abzv8AXGYN4bnUSkqtmagIFwGWAe2MwLyTvj5+DrZdDVCU6aqLvLCd72Futh+eF2X4jSNY6n5UJXUNg8MYEkSYnYd8LOJ5vM1mhKCLy6Q7MxA5QkaYjbuCAThZX4PmaTIFq0WqJLtTcTTBLCPmnWe5tZRGPMeHFdSmt1t7BJR6sl+LM01WhK1FdVEzoAjrANyI6zG5i0z57w4sHDASEMnl1AdpGxjsbYtuZ+Gc5VOosqjtTblJnoAe526Y3l/gZtSrUqsuvc9PMxPX7Y9Lwnl44aFJP8FeGVKky3/Bz0qYor6jj1EZmQ6oapqiZBgWG0X+2HHFKCmslVKzJYh1U8jAW5hBveJkdMV3gnw8sRJbR2gi3ed5jphslN2gLRJAEDlhY1BjYbzpHXDM0JSWmPXr2KJ6nGkJeOhdZLE2VrDaZkjUB+IN02npbAH+ruKMIv8ALqGBEySRtp7je14jriw8U4OoohqkUpchUUD5b6QFuXMxNxAPjFW4tXIYUgqE0wFktIQi7m25JmTcWAxBPDp9L3+WQyi4ugGhX/mK2gN6YDEKdLFQR1m+/aftjleI6gwCz5ZzIBHYnae2AaNIKx1MykGIuD7StxtG28YPHDFNJ6wIYppOkdQxAmepBNwcUJbgUWv4crNVUIhEodXOdUmQBym4gD5RPf2vuSomJcLI20/KfMdD4kjycUD/AMPKdL1VZnpq21NCRqYkHYG8rG4xbuNfFIy7FChLEcpJIU9rxvPn69MPjUVqZXiajHUzfHMhTVSRU9EmR/0ywg2UGD56EDHnma4loQUqDzEKWLfMbCZJH+MXHiXFBUynqIZ9QQQ1yCNxMahDRv2G1poFbg5V0onVUZkGnR0mTpAIDTMmIk3xJNKb3VVv9xGSVlqyfEKlQjRysAFLKoIU6YtBCg6TfbtGGr8QzHoPtWVSCw0KwiQCICmSCCdrdyZik8KZss5Dg8oIiJ3WACCRtMeOxww4ZmjUYJ/MH42FMbMDYFbTJNz0jAeXJTTj+r69/n9iuS8Dir01pyFpliiBXB0gtHKdCi4Et0taMc1viSk1bQobSAzEal0EIDMqZYEAFgDpne9sVKlwta9caRFtTGqQqIwOkTDHW0fckDbD7J8OpU6DkvSepTf0p54UD5Q6b7zAixI98WpzddAlKRZFKNcaHG0iIH3J74X8X4vTTTqp+qTeAsmPYj8vywv+FuIrUXWxPqlWBVJ0aQwgqpvsRcxE2AvgD4myNbNUW003VwogwQWXqsnz0/XGycntEv1SlHbkEz3xe5dqVJVpsrQEVgrdhse1yJva2Iq3FM21I0woLcvNTdOvXcEBQNgLGdowryFFkYsyqyM0866qg9weoIMsB2k9ADmuJumsKabq08jamMwx1GIVSoB5h37Ylpuem9zz5OV02Nv4ysSqAepNjDbCBpsengD9RgarwsVFDFANMyoIM9bRvbAI49UXmZ1CkhUINpAFr++5HS1tpmatU5qfKqhYh4JJtbW0zhM8cudl7imhZmPhzU0ARHe9twY+2FGY4WATAiOmL3lKkkqxMqSNTAgd9yT7zPQYj4lw4mCoBHfT+5GBj4qcHUuDNTRRkyx26YnokoQQDbYj998Na/CWU3i+18RBWS2/774c8ykttzNRv/Uiywwv5xCt13II27HxOCKKh7N9zviVKDKNJhlJ6dcJtR4MOclUqU6TsjaSTpJm32iZ/wCqRt1wny2aVq0MUAJAJ2tF+s3k3tfDetSlDpiQQb7jFayZ9PMKzrrOsGIEmT0G0jpNtrY9Hw81OL7jYbo9AyPCENND69ESoIBDWBuBd52xmF+Y+KlLtBqASYAsBftH/OMwLjIymXDMVUhNX8tTZg45oCkgBp3O87Wi2FFanUzNYLSSUiRUIhl3CGfmaP8AaCek4QJnioY12V6lQjSIAgLEMGBhSdoi8nbq84v8RtStTqLoYQBTcGNwTJ2JkkkC0jHixwSg+bf7AUM8nwpcqiqXZjquWtczsD8t+m5gAzjispbkNVgx+UyVIlgdhcRZTHfbpiuZf4oqQecsincxqbzqMCR3kY44N8S+sadJkVRPOS3O3NqFyRceOs98c/D5U3N7m0y8ZaiQeUcy/MVJJ+vjz1xZ8hW9RAYiN7zcflikcK4tprEPqpwpanrJEhjJOrqJk7Rgtvi2T6ZZRcr4YmZOsmAJHeL/AFx6eDO44o6t2X4s1QSY749l1IVxTpu3yhndlhepBQEmOwvjzSvRFJtOiXAYEaTJkmbGQIjwb36x6Vwzj1OsrKRoZN1YgWtzSCRpuLzhD8UcO9UzTgI7F3dd2lQwAbbTzGwO82wc/VG5Pt8szKr9SPNqlTWWIHKsnrA3O5vHWMN+D1oo1EAFTWDpJFgx3sPFwbQWBw24t8JU/wCVTo1F1aiGYyJkAAQOxER5xXXpNl1DTs+oR2UMrR0Nj+Qxj0taUI4LvksrRyxolqKs4VWSornWrgAwU9+oneYsTjfxTxha2XU+tSNwzAPzgMDKgBTO8Em0ie2KfWl0Z9bsQNRZiYmDAHvjvgWVGYenRYsqMJLEA6dJJJU9BIifJxieqNSDU39ITkuMuQwVAdXMqudiVgNdYaRIBtc9bYE/ilUBF1EASVPKUawIOxsQNjsOl8PfiPJ+hTy3ou00lYL5UsSrR+EXIMm59rVmvSPq6WdFJIUtdheLk+OsecEop1QElToZZLM6qusMnywS+rYdzcie+8xG2J87kqiGnpHp+gwPKbqJkFv96yBfsMDcJynMw9QAEkSRJN41DpO+2wm4N8b+Kc16LIhqerzASVUbgXBUDe4O31nDIx3tAuxtxDiNVFY5lKbVaoK0yqrZByhgnRWJN43A8wZR+F6DqtOs75evpNQ6mK+o1tDXJkKbEgAyd98V7gOYmo9SvRdXcBNTkSomZQMmpBptbcAQRGLIMqlRSUUN6og1KjE1JYkWJEgQ09Nr9cDkzxxyqW18X3BcqZHmsjlcvmUNLM8y6QTT0l2OwlFhb9Sbd72xfsrmNaKxET3338SL748Z4SNNZvTKVGpzJNlkW1R+KJtEycej/DmbSCtENAIZi5brcwjSUsZCiLxPXDYv1UUYc2hvUIvjjhU5hCX9GlBJYAG8RZepk+/gnHnWakF5qU+WQSRvEgASLmB2Jvj3XiNBKiHVRLrp5EYAVHa8xq+Rdr7772xSM1/4dGRU9NWMy1Od5nUA24I6HrgowUXuMcY5HcTzjOVxVcMoVFjSdJMNvJ7iR08ecMuFeq/KjFwnNyiVViRBPQ+99tsPE+Aqa6nu9K+xAeRB0ssSCPA2vtsVw7jlJE9Oki0hqMlRAJ33JgxHW8d5nC8069KV/wAE+RadjrIropSkaqR5gQDrt2DGD136mCJEcJ8SMdZh2SSCXUA2I7TttHjeTg+pWLJEhi3MxCwWm5NrbHAOYy1OlR+UwBuV1G5k3iPEsP6YipVTQj7heay6sQR2DCbQDcfrgPO5Icp69fbDHh9RDRFRRVFOGEMVA0x+GDF53NyTiP11qgkzveZnpvMHEeXE8TtMBqhN/px1R0Fxb97YJNKLPaYhothtYxaCMar05GwOE+c3scLRkB3+sWwJX+HUqVNYE6bxtqIHKOkXiT2nDD+HK/LJXsf6dsdauUgA3H5++KMWRwldhRdMR1eDjUYSla3NUva20iPaBjMN6vE6k3poTbdRO3tjMen/AJMe43zEVI8RWqKa1FIFMEEoqiT3mL26e+ITmgFPpNqCEgFlgkdypJ0zP5b4b1/gzNNTUmpTdhAVItv/ALvlZvvPfBHBvhCzpmBU9SowUKmkRIYi7yN1G2wvfBQeN2ovrx8+5tIrqLUfSFlhEhBMA+wme84Mo8DrLmvR0quZZo0sbfQ7G3nFw+HPhpKCKatRZPLqLKoQCbK+o6iZAlRAJ3OHLZIsARUNSmGM8pMAvAAIOq/WBF59ic6dVfz+DUtxDwTglajWZag9QhjKtdTJE32PTHoWa4LSrU1DrYN6kbAt5jff69cLeDZJAoKMmpGja5ANwWBI2kwDYyD4e5WsdGpwFImYi8EgEQYuL/XDItNbovx1VMTcU4G7roFRmAQjRr0teOUsQdSSNjcdDsAnoZlmo+k4KOqhDC8siSIPy3UXjpOLPn6oCmoraiqmytM2JgC8m2Kx/Gs9NqxTme4USTB292NibbAYj8U1TfVfz0/IjO99iLO5xWyw1BOYKAoa4vG4k7C/vGFDcNp1FKs9zIOkDTuNUeLG/S1jjKWUpEkMjMS3M/TV1C6Ta5i1xjOI8NFMLB9MknlkzpP+0teY6THtieLqWnqTCjh2aZCtJo9PVfUARy+Gt2PtA6Yd8MLNXekoUrAXUv4AhA1hR11A9p9pwszGQVUmOcsXvBDKpO1obyPe18NeDqlLKgyDrAZyN1kAkN1ENYdoHXD5JU3I663LF/B062VemnXdg1y4kSxtYERFgNhYRijca4TWSqnrDQpa5VdRiSTpuAZ9+vTFnofEKqkqBbZZuwF5iOvt3xXuI8cbM5hYcimCCggyDbVAMCT74ZjnWzQ7Wmqa3GfBs+uopkqLGoVhmqhgqBpsLgMZuSYFgADc41xji9KjSpFaPq5lSBVBXT6duUcuz6oMqIj8zs1xSnSIeiI1Eh2Rbr4C2WYvYxfCJVFXOMuVpO7w3q1mp6WpkaoYaW5QN+a5I74elGfQU0roDrfErV5atSbWpUKyMZMmxOtWkCe5OO6GerQX9SmmkzpRYmIEQTLedz5wVk+Fq2lKjEOIANMEl9+kWvA7X8xgzM8JdlBpZd9TcpmmQZG1iSNx0P2jC8mNT2YO1iX+MfMVGd1DMdiRKoDsAI94md+98EV+FZoPy1HRaQFg7CGLGIi+/vthvSqrltNL1AAoZnlZ0uCZEnlPbTDTOAM38Q06mXr+kauvUhLGBr1E6jAJ0jfqY8TjI4ltS4/H6Hbln+GfiJnUes61qoaAwcSFN4YtpB94kYty1wYkRImDvfxjwnICsJrUixKmSTvMz139sXvhvxRUFEliprECGNIK4kXGpoL9LnrOC8xQ9M3+v9jYeIePYsXGuEhgzIA2q1RIs4F/+8bg/wCZprr6mYWaSmkVF4UBRogoQRq16hc9oIxZeFcTC09JZQykl30gk9dIAOrbr/wRW4hTqljSMsI9RAwIBMzzAFQR17+++yanC472MlOOZe4samAzEHdrRHKI2+gwKXp1KbLW882sibR8qwW3iDa+N8ldmb1CyJcwIUQNpgAd9v8AK7h+T1Vy6aSgDDVAlTuNxMHx/XE6Vc9CLhlg4RwJagRmQgKoF6j73MBdcSes9x2wXneJ5f1blXqCFSkZ1zpLEFgdoHyjVc4XjOVSNHqaQTLBTGrvFjNr4W8WyDZhqVUVRWqLyhNQSNJmx2Dfig/922Nx09mYnfI0zGeouWKugCmLgqZmNADGTptLRF+mI1UT9d+hwhrCvUfR/EQp5fSgrAHzyD8oHU3k7Th5QpqiJSYtqjSvK2pjuBpYybQJERIHvN4jBGXqhyc12OqkxYgbXPbxHjEZE+/W+JKZv9dP17e+CBlTc2HTcfbEGmRlNgBT2/f1xrEpypO9sZg6R1BWdzeVSmqIorsrR6+uAzWJhRJ0gtJjfvjVKtUzZU1mCCm0yTDSohRBEnVEX6kWMnCWhw00TVrZVgxeStIA6gmkmXUmVWesnHXw/nHzKRWcaGYkAqzVCxsNIVgCuoxewE7knHrzipPf6f8AsobtB+ayod10hmfTH8zoVPNG4eTYbC22DuH5lqSzm0IiNMVFEiCICleWfEGfOEfGGp0RQ1VKpbaQZpgWKiD0Jl9Y6RYdQMzx81Xk+sCpUayxCrNtgukT7fhthUoTTqHHzjoZT5HObLVdVOhLIZYozc9raiNCER/tYWIJGLLwLidP+G9E13NREIJO43gIB1HtN8Urh2UqPU9VvUQEyHpWZoEBhFzJudpM7dLGmbUH+a9RqkcrGkdR+t+0e5w9y0q6DjJxI8m4aVNZtZB0i5JsQbxJg9B74Ir1TqBsKSkppkBxEC8A76pI8D617NKqUlrIyyS2kRD3uwYdwSIi2/QnEdLiIbm0FVINktcXIBc77CN4Nrm8eXFKUk182+UDYzzOYNK6NE81MrEyesizbb4T8SIqODLTbrNyLlmO5nEOYcND0nsBBARtc7kMTM3nrGGeVy71UICB3VZJAAVVjlm+nVc3iTiqEa3BIWdkRNS6pXqCQLmABE3iZwAmXqNGiF1dWkAAzaTG/a87YZZSkKpJcWH4m2gXIjaeu/viPiGXoOqOqGTYIDEAC5YgWHc+bbTjk05OkcEcNytSi8D1SG5W5ISDA7kGB3/LDanw1HZ66UxKDTS0kyzyeaxsq3M9YAG+Ef8AGU6AHIoLSpGggLMQ4JN7dffDLhvG2UOAoepPIWNyDFjMLt7HmFsJ9Tyaq2XuF0HXDskKkB0UatWk6REgXgE9DG/f6YU0qlOmcwaIBLuABEjUWaZAEEDYCI5QQepnasXpCqzn00Uh/T3JJAqaJFhZeYAxPtI1fOU6dABKrCoF1BWKy4vCEaAwiOxBnfDIJw2j1OEvxNxcU3pik49VI16QBBUg81Wbtq6LIFu2IOK8ZrVn5k9Cn8y0ksAGBIOoQWJUySe+w2xmQ+KXD+n6Mq0fy5HMeqmQAs9xtIkHDD4i9GvWDXR2IBUsnLbrLAdu1h5xRcY1GXJklQrorlv4Zg9X06pYKifhYGAWYxygDrPTCejkpPpBgQWkEG3YwCATNomNseh/DXwHRqRUar6kmBpK6Z3kESGPYdLnpiH/AMQf4cIlLLnVVSG1lpMXlWIuJ7e2HOkrOA8r8M5Y0v51LWWEoEdgQQbwAeo9yMQp8GEZZXprU6z6kK8ajELvAEA9yJ2NrBwjj1Jqa0kIpkBmeo50IFgSF5tTteIHk+4nHviqtTWnUVFrUXBYBSPUjTMEEDaJmO4ucZs17Gb8CLhPxAcqVRp+azgw4kR9f3IIwdW4y6VA1SuGYFgo5RIDG50AwTPbvfFe4dxxXYvXoDnblCnnQEQNLbre+I6tCKzUH0yQND6RIJgxIKhrcsyR2wjJi6LZex2lukWKtknZXqUisMdL0xBVit+Vlsem/wCuBMlrWxADHqzCAOoBj6R3B8Yzg1AZcP6tKRuQ1Qi2k8whSBO1zewv0iKP6JqioirFlTdT/wBQiAbTHgzFsLSvYJwe6fJ02YNNtLtzd12Iv574RZ3j5NHTLGHMgHSAJP4RZri/vvhzU4Yy6WqVaTHQrgllEBtploIE/lgbL5hK1TQRSZyYD6CQ19pAkA9/+CUFp6Ckkgrh2YrZpFmiWlmAZKgpkLuQSRBTVG59pIGODmxTCEuqOLw4GrSWINjAG1gL/ljjPcRZFUGq2pQSFpTT0MZglVEFYgyYsMIv5YRjpJns8E6iSbESQogfSeuCS1LdV89zUrLtwfiSBCzvIMaFLh76hNgSVkDYbT1nB9aqCOUws/UyBve3aP8AnFMq0RTINKmpp/KodtXMwOmSDBP4gImR4OGuR4i7emxvrUozljDkHe6gKQbGB98S5sDknJMyuw5CkbN+/tjMQ+p4JxrHkW0LOKOWy+Zq1HhyNManmNJixUBQSdxfBVLh7MQMufRpI7aCJV7wG1b7W/EfbDTJj1AFBbSATyxfSDNosO4uT2tgXNVDqVACEE6jPbYRM/btGPSnLKraez63shwty/CHVSlSkajspIdpGlCIRE6a55vaNsMeO0mbL06b1lggimBTAJg7EkgMCLxEiQbmThfxPiFWnKKRLE6eeZgHSVUkBFmMC5zhzVaiM7HWgDoqwRJMNciALbjxjYZZRvU0l/Xtx7GiNszmBygtAJWCQUG20cv1HfHonDaruy0Z9anq/mVSsaRpg6TuCdrDYH3xXc/l6QA0aixMgGIVYi4gc0jpNoxbvh2mRQWAQTc287j9/THoweqNlcMSlG0L+I8FpBlqOQPSLBU3pRBge/4yZuSd98LmrUzSChOcXAgaVEwJPWRv07YtNTgwLVGLkq4A0noesW6rI2tJwr43l6aAKOaRv1AE72/PEssMrcm/iBlipNtFa4lxRChFIFGgltKyokkBbHYiZJBm2BuEV6jrplyIjlUkb9lBluWdsYco1MPBknrG0kdb3g+OuIOJ5SpQUtAUiIAnZibm942k9xg7UuSVbhDIgJKkSATBLy3UzyCO/v8AlJlOJlKRVNIA6c2tvqQVAA7ncmOmK/lM0wBgmGMmesXv3iThzxLML/D0SoUVC7M2mx0+28Ekn6YLZu2aH0uI0HB1K9R9QGkgspJ6ai0xJi2n+uJczlKdEgVCV3MMdKyQQQpktHNEgHvJ3xU8rWYW16SDYnvfp19jgqrni9Ri/wApgHSoCxEDlG1xNuvbA0uDiwcS4nUVkgUzTZeUU3GhZBEdQB1v0PvhNk6NRnamBqaIAJkWPQgkbH2xpK1BXUSRaCO17g9vp264dJxFQOVV8EcvXwQdto7nGdbOTV7iXinAawAapT0jaf2ThHVyAAqBtTSpYQ3UEapkGYEmBBjrbHqGcpVKyJqogm99QtYdriT0ubYUV/hqqhV0Ql0cFRpkd4M7g7HpfFUJp7F9RltE82/1UrCqWAXbSbCd47TgWnpJkFlO9hf8j/bD/jfC1Wu5VAiOzFUEwvNdL35T+RGBlyEC64dshOggoZg6SWMgEcxF+o2vJ9u2Iq2aU21taYsfPmBPtg5srssR+mIm4cI8zsBaO8zgVFcnaAVOLOAE/ANv93uSBeO3T9W1LOs706kyyEc3eDN+5H9sLGyE2AxJlaPpPJFuvtgqT4M0b2eqnPZbM0lFcKDsuo6yvnuPr3xxT+Dh6bClVVg0FSFE/paT2P0xWsoggGZBuD3Bw54TWKOrTFxPYjthWmi5OysfEvw1VpXIlN25flBO/gTb64CymSeiNT0DUETTam3I3+0N9d9jYjyPZs/kaNYKaulgNuYx9gYPXFW4jw2nTH8szSm6AyVBiYm+w2ntvhWTIlGmR54JKxbQyjItNcxUy7KQdUEBhIuh0yQoHWL6ovvgTiECu/8ADCmlNbMtP5HQAkNZgSbgRMHczc41UzWgELTZkhgDpn09QInawsSJv9MRjLuS/OyUnlU9MhSpBuNS/MLjcH33wiEkrk9vnYkgkuRDxHPu9J0NUgKJCsqhS0xYKd4Niek418LUqgsqK7DmLEEkKwgAW0gEnUTJm3YyyT4MpgeozO4MkKBciDHfsbz9sOeHcPSmpsy02BtqGqLiDaBYzOHPPBRpBNpKkJxx5xY02BFjftbvjMabh7Cwpr9YnGYmcMT/ANf3A/QuCVqWVIWkbxIO6gEHr7Dp+eA6+cWojayxKlRyoQIncalAAvv17XxW8txc7LIX/aD+V5jE2a4soMl3DBYix1GRM8sjzMzB2wflprcKizuH9LTSAc6S0hIa7QOedQ2EgGCN5wD/AKiigwGYgam0PAXTywJUkibkdfrhc2Yejd3KuylgJB9iVHePxD6464RnRSqrUrhTrOqIswmSxQC09Ok3G0YX5MZP1O+wSLMuWAClqdgQxWpczG0gktvtbtbFg4TQZQdczYi/bsOgG0X23xWKudr1UdtJKgalIBKgSCDMQfew3EDo9+G6qeiNLMZZiSxlpk4bhhJT2exTgdyGtWhJ3IAvYiDPjAHF6Kt0AYTE+RtbwYww1Ed2JPgf8YGqPqHOqBgdmmL/AJHbfbFM1aKcu6opjVadPVr1NqEIBIMyb6doBH1vgLi+bLKRU0+o3KwECLCARvbfsD1w/wCP8Pp0wahCsXEBdUWFje2n6T1udsVbN0bS0AveTsAIAje2wGIJJqVHltVsC0VVBUGiYC6TIkExt1MGxA3wTW4Zp1Sp5dIBIteDHloN4jrtgYPLFqY0gQdwCIPc36T/AMYJqcQmnJaSGAHqNtEsQCT2It3wypNo2txTxKkvqzQpVSi7lyGu0wRpEgadgZMX641Sq64Egg7EdT47T2xHxDjRK6UOkGdRAGom0yRcix+59sIatY6QBtqBMd7x+n5Yp8rWkclY04hVipELJglgDP3JNzM4N4fmFJhmg/acV2pm2ZgSZmJPXxOHNDLyRsfP54Z5dLcbCF7Mvnw5xVmqaXYAHcADaR2+0jF6nULQfse98eW8Oy5Z1ssmBPYSJJ7nzj0vJKiIomYEajv9f84Gktj0Ma0qihnhprZhqTm9Ukoz2ArDYHsHA0nzB6YVNkomUIIkEEXBFiI7zbHpnFKFIqdekCJDWBBHnef7YovF+KVXrytGkxaAztqMwoBbQGVZJgkXm+NllguXQjLKMXuxdSy6kc6nVNipi3t3n92xJV4LUmfSItOpoUe+okC+CXTMXArBEOxogUx23QAxJ6meXvgL/wDFwzEmozkkbsSTvYk9jB+2JpeMxLqTvPHocVs9RRBrK2kcksZ62HLP1wqzXEUJlKNRwbgOQAAL9JP54e0PhimBcgm5+4O3bfbxgqlk0FtEjZfIj7X++FPx8F9KsW/EFd4bxJ4+RVWDCidye7EnphrTrVXPLyjx1wbV4SAdV/bz/bxjunl9IN8T5PHOX0i5ZpPaztKtQABmINhbtggU1UMWBZtMgC2xF/z/AK4gpT5IHXvif1mDKwixvb2/W/0xKmruQtPqwShnBqcsCuphKrA3BM7cwJMxbbEtDLCbGFU/KLmSpvBEiw9rdcQskbgHrB8x+eB6zMjawJHW+6iDETuD0xTCalI1O2Ms5WIm5t8xJ5h39u+NUHBEBgx2BI/UREYCGZ1qdQAg6QNpnax37fTzjFmJbbAybi911MbZxm0cuYpsRa4qEDYdNJjG8dFy1xBB8n++MxWs7rj9g9QkpqyFygErAAm4JuYO9v6HAdeqHVWVSrBhN+og7ed8WTgvCabytAOLSVYDmMmQGNiQDtvGJaOfo5Wo4NEISwbV+I+2sEfSwwKyu9os7UAcXNOpoqOKlOqWhnjlKgRZd+2/nfAWVq00BqVaT1ZEIuoqZNhBWJH7thsjvWrFwGb01sJXSoOr5mNutsdnPAqqOhFNZvo6xJ6dZgAeLGYx3m71R2oD4c1RWCLbVsNW/wBRsbd/ecWXh2fHLRJCVGaCo3Bgdt9uhn2xVaDAkMrNEyCw2vaL2+uGCcPQZxalSRrRmCgAy0GCOaB4vuMXfSk3yXJ6Ip9T0miIVQbmOu+2IqtK4gxY9b7eb4S0M+1JUg1Kwdd6mk1FO8HTKsCPrPfYOWdX0wAQbht5Iidv+RGDbT3HxyKRW/jNQtAAaVCQT9L3Pt9cU/M5r+IYmQqgBVNjAAAG0C8Ti6fGOZpmgwZdRiCNvG5MCZ7Y8wPEXXlVAF7EW8bAYS1Gf0skz6XLZjigkWLQAYv2mIsPIxqvkl0opUSAX35Z1WnuNPn/AAuy61GoNNQIxazDta31/vhrmstFJXaH2XnN2Ohb9+pO/fzgnUVyA2khZxmkiVQ7QFImxBv1gfisfG98BcL4pTQ1FKmqHQroFuxBB7iAcFZvhwaHcSfebW+keMS5LhwblVb9Pf3+2A86CjuK1pIUVMtYMqEhttVrd7fpg3Ju63aJ6gbDDJ6BBKveL79+vt/bA75aDucY/E6lR3msPyPH61OyQJ6xfBtXildypZ2Eyd/qdu9/thRTWNr7D6xiwZKrqAXSIAmTv9MRZsrW4MsknyyGhmCY1X7nrfY3xKapBgCepPSMECh2uN47RjillguqOv5fv++IXNSdijSZhhyhQALgxvIBP9PbHXqMItHf+8Ylc2ki3aJPb67Y2NJiTfr++mAl9jqOFrHTDdO30xsUz4vuemOjftF/YdZJ/PHLqx3kT08dMCvY4iYsdp3NhvGO6dLoZJ9oiD1n3xKr+ms6r+/TGxnFJ0XPUmLe04266HHNKnpMkQbyOn9sY1UE3Nukf1x1mawAJi0dTjmmFO1hsPa5t9iMbFOW6O5MtFh+Qv8A0wNWe0ET4mB1/LEkjadrziOtT5d99ututjY2weO9SOF9fMADTpBAgnU8EX5R9I39xiShn5UELqWNrTBgAgdwL9oxzmODrAY1GRNQQkgkXnSY7/hv4ONZTIFagNNSyKADMGx3npGoTfHraVJDqsIq5J2MjRBAi02gRcU4NsZhl6/ekXO+rUwmb7BwI6C2N4YnL4v/AE6yzfCh/wDLEdJW3THnnHMy7/xGpmbTUEaiTElpidsZjMRw/wBfnUwrj1CpsSPYxgPNVSGsSJYAwd74zGY9TGlqQyP1FtoGc0gOxrXHTfDPi5/noeoNj1swjGYzC8/IWTktj1D3P38YEURWAFgabMY6sBYnz5xmMx4kW/Of2f8ADMjyxNnrgz2H6tipZnG8ZhvheBRIyD+FJi4uP+/BXF2/8v8A+8/pH6YzGY9GXH6oN8fgX0Dt9P0GHOQHLPgfpjMZiLP9Ilk2bX/6/qcRZxRqFuv9sZjMS4+hhxwpAUNh1wVlzzH998ZjMMy9TWM8yLD2wLQPN9H/APrjMZiOHBiCKp5x741mdv33XGYzBdEd0I03P76nBEXOMxmBlwYB9Pp/Q4mU/wAs/T9MZjMdI4Ff5PpjsDlPiY/7QcZjMPx/PyjYnFRyVMkm67+ZnHVX/wBH99zjeMx0uV9zn0FmaP8A5cjpBt/3f2H2wPVqFdGklf5fQx0PbGYzHsYx6LJweqTRQkkmO/k43jMZitDVwf/Z"/>
          <p:cNvSpPr>
            <a:spLocks noChangeAspect="1" noChangeArrowheads="1"/>
          </p:cNvSpPr>
          <p:nvPr/>
        </p:nvSpPr>
        <p:spPr bwMode="auto">
          <a:xfrm>
            <a:off x="1679575" y="-1790700"/>
            <a:ext cx="499110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4" name="AutoShape 10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data:image/jpeg;base64,/9j/4AAQSkZJRgABAQAAAQABAAD/2wCEAAkGBxQTEhQUExQVFRUXGRsZFxgYGBwYHRsdHB8YIB8gGhgcHCggHRolIBgaIjEiJSkrLi4uGx8zODMsNygtLisBCgoKDg0OGxAQGy8kICQsNDI0LDIsNCwsLCwvNCwsLCwsLCwsLywsLC8sLC0sLCwsLCwsNDQsLCwsLCwsLCwsLP/AABEIAMIBAwMBIgACEQEDEQH/xAAcAAACAgMBAQAAAAAAAAAAAAAEBQMGAAIHAQj/xABCEAACAQIEBAQEBAQEBAUFAAABAhEDIQAEEjEFIkFREzJhcQaBkaEUI0KxUsHR8AdicuEzQ5LxJIKTorIVFmODwv/EABkBAAMBAQEAAAAAAAAAAAAAAAECAwQABf/EADARAAICAQMDBAEBCAMBAAAAAAABAhEDEiExBEFREyIyYfDxQnGBobHB0eEUUpEj/9oADAMBAAIRAxEAPwDsKo2JFnG5GNRbFW7MCx6TfVjCca6xhbnuNLScIyvcqNQ0kDV3GqY+WF4LRTnstwtw/YEY8Kt2xHls+tWfDYNG9iInuCMSGs3piidrYy5IqEqlaI2qMOmNfHPbE3jnrBwv43xcUaZbSNUMVkwDpEkTEaoBIB3g9sFulbRKr4kJPjNGWm1anVai+mH5oUqNRloBIIvDCTjkdbizVZvUcECS5RrqLGYEWn3uTPS2cf4/l80isxDjWGq0SdJGkMsq0xB9jHoSZofGOJ09beCmhABoFgZmeY9b3j0x5ueUcjuPJqxxklTJaqtTD6ByVVAXpPUizRJ9ZsZtbAb5o8wJ0mIAYRAm6+hkT9tjiA1zWXltBnpbb69LY8dVZjyknzRPaOgi3m9uuE7b9itHpprp0EyxkyIAA9R1/nGInzQEEk36Kex37zH1+oxErOSdJBYWEbjqTB6DqfTE60NJ1g6tA5hFgN4H2Hz+hpI4tv8Ah/xOoCaYqLSpEhqzloJiwVQTzEjoBcxNsdT4R8b0a9f8PRVm0gHxDtp2JIi1yB8/THCkpllBuoN7Hra0ncftgrh2beiGRYg7t+qSCCNQNlIsQRcTtqJwYZtIteD6RyuYWqodCGUzBGxgkW+mNnXFU/w14slTKoi6ARblbUWMXJEmP2+mLh4c43wlaTOqwfTjZRiRqeNQMPYulI2Bx4741K48Ix1DOTPFQnEi04xvTbG5vgNhUDVVxuExgxhOFKUbziKos49nGTjkcQHKKTONauVEWAwTOPJwdTE9OHgVNkowLUp3w7qYBqUxi8Mj7mPP08UthbpGPcFmiMZiutGL0h0lSRa4x4TjgVDI5iiZpVcxTj+F2AA9pjDXJ/GHEqUDxUrDtUQSfmsHHmrKj3XiZ2SoQASSABuTYD54pfxJW1M7UmVhbSVZTcKPXvir8U/xDrVaDU6uX0EwddMllseqEgx6at4wNwqrWqoWpVDAgEPTZI1bRee95IwuSd0kW6Zek3PvwX34bq6VrMx0gFbm3TD6m+rYzG46j3HQ45tlcxWBKvSkNyyrBvqDpb6TiThHFgX/ADdSgwQNRWbmQ0kCIIucKuo9PTFrbyZ+rxrNleR7X2OjxiofH2c00jTKq4qQgBEFWMyVY8pJXYWI3wszHFzl2ddYKOsurSygMbADvA807C1omocWq1KrBEd3ViPCplmfmsBzk2AMA6v5YXJ1ipw7mRdPpldlQzcAkHyjbp33JuD3HfA+bapUuEkDdlFiTvsLnefnh/xbKsnLqDMvm0zaZMMR1IYbxhfVzWghRogESVm2x3226++M8X9bmpCpmZVIKGN7iJ9fXb1xLl1RiSxIJIJlY37MLkGdj/vgmlXOumEW5GqZ1CDPSO2+M4hl9K6WJpgmdKqCovbUwNz6dPlijfbuFniqqEjUCDIsI1EG/r295xE1UDSwnUTcRYx1nvM3wCTJCkmZJsfpA6H+uDqZpFQIYhmJB62/h+3ffAca3A0E5XMQYXWFi0dzPebiZt29MZruJJCDrBuRuZneb374izuWVASTebdItYCBex741pUwyhmBPoNj2lT877GcJS5FosPw58QVKDCojFipOlZhW6CwIMTA3vfHffhnixzNBajLoeOdd4P93+1jbHzRwrLmpUqkMiCkshXbTOwAAi7SRb12gY7r8BcUoeAlOkwEWAJlmPUhdwvbpufXGnBDS+eRXLSy7kY1aniLXj1W9ca6Y9o1dY32GFmZ4yoDeGjMV0hrRGoCPUmTEb2PbB/EK5RNSjVBBImLdTPoJPyxz74hc5hh4dSmTAEc5G09xcSYtHOZIscTySpfZ2yH3CfidnWoWpyFIhxAXTEyx7gAk7eww14fx+jVEhgpEypkERE2IBIkxOOU5bi+mlUUMnljWoMjlKjl/Ut43jYDrJ3Csw2nlLsRGrW2pY2sY5gC3yttAxm/5NbHJnWkqyJGNg2Ob5TjjUzKsefowIKnbr6yfftYYsVH4oQBZB6aiYBMgm3t/t1w0Org+dhiz48K4gyubDqCswRNxB+YwTONS33RyNSuImJGJScaMcMhMjSRETONSuJRjCMPZk55YP4eMxrVz6KSDqkdkY/cCMeYbfwJoOflpH9/3/3x74IO4BvvbG9Adh39fc/viU9JO8j+uPJPcA24dSbdRt0tiz5fhFNaepdmpi3sAd/cYSIIOwt3/ax/bFup0z4KjbkH3GC26OopWdMIxF7HoDvPQ74rOd4jScIjVFGhSoDq9MkG5kgEE9JLYttQfcj2wq4j8OJUJPl2g739LzecJKCkqbDHFrdCxqWoHQVqQDp0OGg/5kBuflvHrKrPZl4IUVKUxymEN/kJ29R3GGeY+D4krAP+q5naLWv++IG4ZmKalVqVABG/5i/fUMQXTR7M6fSPsxNVam4U09alLSTIEQJa0SdrWv64UZyurP4ciyxMaS0dLGLkH/aMWKpkN9VCi3qqmkb7/wDDKj6jAOb4FRZRNKuhiBpZakDpysFMf+bF446dsi8EkV7JHSjFbljpF43vcenWTG2NczVbZp3kmSfT+W+LBXySU1CpWMiSQ1PQw0idhIY+X9XWe+FGcoO7Lym4JLdCe7E7D+owyknIi9nTE1RhqN7g2xuzNIYW6en9nBqcKDsWBIprGpzy9YOmdzODqmQboClKDBIBaRB63jb98U1xQbQuyIBnxG07aTAPXa+yxhn+EBYFX1dCGJB1D1IiAPp9MSVeHNCnw/L03DCB89/YRgBKpAZgmiRAhTEdSZ9xibergHI98JTGhFIm0gCJj6m04u3+HRpZV6lTXTcNCrZlcksdgSQFkRNrCYxzlKj6eqxEbx1BBg7mQfkffFs/w4RRmi9dkTVKqXioZQiYk8p8oEg7+hkdOnGe5GadHeFUESDvtgLi9fwqbMW09AY6nb2wVSIYAgyD1wp+JqDmmYZVESdVhaepFjf7fT0ZXpdMVLvRUOIfEVVaThZcFStoM+bp0N8UvNcQFRGpjlV419DaCNiuxvbBPG6zq7+ECVPMG1DV22jcyIC9Jwmq1y4VSgDIDY2uQIBbYb2HQnfv40Mcly7KXZnDVUSusN/ErdX3mR0Nzbb1k4s+SzwFNPKpWUYCAGE8sm0DdoFrDYyRS8mrMgpG4kBdJBKtuSQBOnV6j+rjKqHplKpYuYZCoJ0xa4NmHfAyvSuTlyWB8ypnWFCaRrAZRcG3lUWmDPoZPTE1Gs7MCiAibyCR1IIgxYHv0HbAOW4WKj6jqXULzIJ6So0kb3jYTEbYJoqyCFbVe8CG2awsRBlZNrzbtm9a3uOWnhPGGozqSVIBsVP+Wd9QvEzAJ7GcWPI8dpuqajoZv0+sxH1GOWNxOo0AyFIIgStyOoO2xg4iocRqKwGknTIYgAzFto8vX/vjTHqssHSR1o7fjQriDhlUPRpuCDqUGQIG3bpjM9nVpJreQvUwTHvGPZi7Vk5rySVCFBJMAXJPTCPjPHERAyupUtpJna8EzIgevqMV/wCIvitnZqKA6I5mA5gIaxBm5joJ22xSKrmpBDkoxImdJiSdtpECO1r2xCfVKPx3JrEmy0j4nqtfw1PSSisTFrtInbGYRUVpMAWraW6gEi/sBvjMY/Xy+RvT+h7TiTt/fpiRYgR7YlfN5coD4zK/bxajAn/NTZwvzBAvtj01KLxFVJsCgbLX9nYFhHa/vjY8UfJr9SXgho97H3xdqLgUlPTQD9sVZMirEBDG5/WSN+i1FWPX7YPp5R0UL4zrqgAQSpmYAJB3HQxgPF4Y3q+UKGH743pVOncx9h9fbAOZz6LUZPFKhTBLUz9jA9r4IylUcpaoksDaYPe63i24J3wrwSa2K4uogpWwnTaLT79PaZt63GMHSb/5uny6f1x4MsbwJAN2ldI26yAIt64np5SpEafoCfvG2JPFkXY3R6jC/wBpA5oqd0n3H898RPwym36Y+cffBTiIBse03+lo+WDK9KAp/SVmb7ze/wBd8BqaQdWNtbo4z8UtozTooFnhZMkyAL9AJNsJKFasy6VBIhSNINgpPUC3X1sMP/iHJ6s3XJcD80kKR0Gm0/8AlJtgXP8AEhSYKukrJBIW823Fug/f0wupfFK2eRlrW6XcQ55WomIBnmMFvYyLRt6Ed8bVs6WmCZ5oAEyCIuB1iBhpRrUqjBVpgIQS6qADY7m/QXA26x1wD/8ATHVwyggAg6pHQxG8apEQL4omn8luIvshocQfWCWaR1a8GDJjr6+mGWe4lVRQrKBfUrhpBBnY7WBAj0viD8EGElxrEzeReARJtJn7mcQZzUfyzJ0SIBnbYgbfMY56W+DrQTRziMXheXcgt6dOx22PQ4t/wRnwSyLTd67gIhAGpQJJA1SqrBMneB62oORoPUaAICjmPQAXOr09MWbhPG2y1RvCYqWEeIJPMZEkA6QLnuY7YDSjK0LJWd/p8ToZZFRnkqAD19CfYQbdIxUfi/42o1ab01mVJkQekwZsIJG0/wAsUmtxUmmEZyShlQt1I2mpeRMzadh8q7mJNUFwBJJZdIgd9zfzT/c4D6iU2/AE9qQ2q/mOWZgrMI8ojTf9ZiCe0SLC+wDpMV5WYMV0mSw0t2GkoT16TvE7wI9akzQtcpJuFBgj3mOl579sTUiwZqTnQg8sMQbyZ1Qx6DlEdZuMJFVuBBHD+A/nTLBZMCASJ21HYfK9vo4WtSoxrvWG5V2E7xBt3kgjuJO+ExbwqYAAOkgsvlBnqWYywn1je0bm16yikpeCNVi4BI1S0K4JtHWe2M2XVJ/RzT5IMzxd6rgK1QrNyBce0bWmN8Hfhq5IiQDqhZuF7tsDcC079pwLmHp0klUOmQ++4MDmMdCAYkbLvfCulVNTSWqtMxcyB281tJ9Y+eE9NbNcHD7K8VpVNK1NbKqqXAgE9GAIkzzLAtbrOGnCOOBa9IMgKK007QBMagQN425pO04L4V8JU61JalKoFfTqZ+7TJAW+m4J6Tgx/g91dUZpRYZWPORq3C6SrHaI2mDA2xsWKVXBDU2dJ4ZmEq0lemIV7i0ft7YovxzxZ2fTTZdKkqAIMMbFqoIjQFkyDYxbpgfi/HkamBTeooQMTTB0AhbyBHoGNhE+tqDS41r8QqrVHvJUk2lb+Uwdpi8kjF5ZpaaS3DIkzSnYmTJM7DrJsbAGDJt6XsDXrU0MzebAPqY/vA+hk4GLZgqWRHUg6jYxB1C4AiOs7ADCzMZt1YkKhGrosnv1vAPT0+eIrGwUGvxck8oMepg/MDGYFFINc1BJ/1fTy9NsZg6YgtHQK/iqYKKT2Ig/L+mIPxRP/ACkPcAmcXGvTc+YB121rykejoTI/uDgDM5GopkKHXuCZHz6+2/vvjaadhTwTMoK9I+EFOtQTOwJAM27HBHF6qU3FJfEUIqqNDwDI1GCDe7EfLEmXpMaiKaVyygMPcCTbGvFKc1amqkzS7GQB1JPbpMfLBaBsEcNzgqUqgapXmmAZ8zKCY5lJhxt6i8Y1fxLMXSshPLU8OmwBmQLKpBn9DQcQ5TLgUa5KOOVBvc842+n3xHks/oMw4OxO8js6lodfecBhqIYQXP5lKg4JBLKrI3yOswfcb74O/BlZdA7rESK7So35kZbXnrHXG+WalUgr+WfUkofZpJT2aR6jBYoaGE6lYdrH3Ebj1X6HBVi6Yg1LOaFWPH5RBP5bTtvzBpsL33O5wwOZApIzHWLluRmYA7HSNRBEeo9sQ18sjLqBgjqsAH3AgA+0DuMF1gRSQg6SIXVtNpHTpfpgOW9A0pFN+KPh3K1ga61qtOo3MyJBDG94dUliIkBhEbd+ace4TXoay7GokjQ5FiDtKkko8dD6wSBOO7NlwwkkSf4YIta4AMbHv8sBZjIyCpUMhBBBGoEdRGxFtr4DgnudRwLJNpseU76ut4Fh/L74Z5anq1U5WW9SWDbi0bWJPa97Yv8AxP4HpuZoQl7o0lQOpRrspibGQY3GKfT4M1DNeEaTU2cwnimQwNgA0EMDMTtcjEJprlCO1yApk62xUqh8xJB5RHbb3PfDz4gydHK1VpJqJVSUZmufzKiqzKIF1UH17Yj+IcutTN1lVAIMSq6rpCNq6XKXJjc4P+LOHValejqVl05Cm5IE89MPys0GfXaY2wrqdpB2d0VXPVivJpMkiW2L2aPlf+uGHAqAOrSoe0m8mDJGwjpt8u+Aq2WqOobw6utBYCmx2PURJHcfXthl+HZaKsFqqzu8KEJ8qoTOxElwo9mxOUfZSAltwEo41ibEwCpmTB3AJmd7fth+KdJmZmbmYcxmSFEcqm4MaR9D64XcIyNQZPW4ctUqqgXqpCVCL3sQ3+wjGueoVAAQpJ0hgQrL+qBEehme0d8RSalpQKZLkfg6khZ0qkkKQFZdgR1ggkx1xpn/AIedacQKl4gSWUGQpBsYEAx0sOk40yVSo0k03GksGEMpcxsIEWFt+vpGHWazHhqID6Wgix5ZSm23/wC2J6afcYq3I7SVevDFZJKAEDxLRsPKAIF5A6kHGlHKKx5RUC6tTE0ygOwAi4J/u0YJWnUvCOKbMZ1LqN53sSCDex/hPrgzJ8Rc06rOtblqIqjS0wQ5N7WhCPTUO4OI+79k5x2CqOXphSAupYBCm2kdApPcyd8RcQ4MjnUo81m0GCOzCxv7TtO4wFTz7t52qBdoNIjfbmNgZ9OuNmzvhglNbKZ1CCb9YjYCZ+3bHaZWIkzo3wPQRaaCoTFNQOYgDmMgBQxuSRe5MX74vbGbRjjnwZxtvxCAU2JcrY/ym0i98dh8QXn7X/ljf0svbp8FYps4D8WcIA4hWoGqwao0gs4UKhky7mQJ2Cx+qTFpVV6C01A0inKAuoJGqGHLzMzzJFrREQs4t3+K/C6ozGrx3ZGUsLIpXU0EEIFLLEDUeiaSb3rzZ7xjYmxgaupSAJTVa5JkD19mytRbA1RXs9xpmVFQBVUQdAKatpLAHzdJ7R8oTTuGHMBtYrqbv0t9/SdnNbhiEMwL6rtLyQZ3MbXsOpNj7h1ssaIQvKiQWAX31ASu233xHWnwBgnix6eh0db9TOMxu4pEkkSe/jAT2tfpjMHSzqZfKvG85JPgV0tAAzQMD3ZZPzOJ6vH6hIIymYUkEMFrrY9CBYD2iBh3mqemo6oQQXJvNla9jsd/tif434T4YpvSDMutg6qO4Rt4Mdb+uNSUWnT4ZP1JCdOK1Kjn/wAPmUikznU9NwxCmIE7loEd+2B/iTjFSlmNAXMTopOwCU3ALKCb6wQZsd7zhjkaLJlTUbUH5lvMqC61AN7jliTBttfAfFqdRmyzhmANGH0qH50LC5Nr2viSmtVXwNrlQVkuNhlY6M0EYVWKsiawKaI8Aq0EnUdNrwZFrrafHwCzE5nw9QEHLjWAQ14V4Ow6j5TZrlADmaIWditQN0ZkWYixHKBPvg/4o4WKTMBEMoIMD/N94Vfrik17b/cGTkuUJMjxfl1a6gLcqnwSL9NSl7A97we+N6HxqoplHcE6jytl62kC0EECQd9vS+GdfJ6ahWxAD6SD6NE9Nv76YW5/LflM4jlZNjeG1/0++JY53NqwLJIly3HBVqEUq6urbKaVRXU2kSYDgE2O9rjfFiqcTC0qzBlGmSNQYiKb+HcLe+rp74A4dwWlFGqyiaaLW1HaAak/MaEk/wCbEvBCrPUQnUpRL3JaKZZjB7sBgZFWRpDxlJ7sziPHKdJlUvQTla7swhwbrpCk+ZiJ/fbA6fFtIMoNXLCZDA5heU/5pQAj1E79MbJw1ahy7MJ1PVaoQe5Bb5wfqMTpwakMzUptTBQBGU6RcSJm28N/7TjSoWuQPM74PKHHsvUKkNSmTJStTbSFBMwHkqQD0tfE1PMw6pNIrNx4ykqy78sbiDcWtviXiHAKIDMiAHQAIUDeQ23WGMx2xlX4epavFganRjdROoghr9SZIj1wFH7H1sW1MgxrfksVLM2r/gESTcHUCZvIBHS2D6tYNUILuFZapBAX9LIxglO1aAOw63Jjy3w/SNdKnhrqhaqtpAJYSSJ/i1R9MLG4eaCChHKtUhW25aq5gCI2sKZ9sQyw07oMchYctw2mw1irVjvqX6eT/ffEeby6KR+a5AAJjSDJnmHL+3v3xTvx1VUFNavNUYHTvEwOpvusDrJ2xtx01jWoFWmkFgiQAVFSoJ2vylMZlJyjaRRydbFnq1aQy7v4jCzMpJF4LCGIEaTqCzbpgPO5paSUdLvLIoMaflPJe3S1gMDvlj4SqxjVSYezDS5uP8yN9MC5zg9J6ao//LbQTPN5UU36E+EfqcVeHI47IKjkfA9evSAUyxkC3IBIG3ksOXvsBtgvLKj+CrA3DERpiFOzcvaNrYq2e1gAatXLp0kkaQLTM3Atv6H0wXwehVUhWdj4YWZPmL0qKz8ilU9wcRxqbfDAnLihlx/OJlKZfS9XeQCBG1yRED5Ypx+L82cp+ISnSnxymnYNTNPVYzdpAMgm4NumHmfql1IDkMQRJvE7E9/riqjgNVcocvTsypWdZ6stYMpjuaQj0nGjHhyPeSoeUMngsvAOK/jKK1VDUbmQSCVYbwWsV3iRPrg9MqCACzMsHYU/20R26364C+GuELTRaUk2bY95ayxMyTF+mDDnSgdgJTTTGkgzOo6pIO4CxbvjpYpaqexppRjUlua0ctzNNRpnotKYtv8Aldf5YxchuPGb0mnQ9tvCB+eCEFzKkdQN+o2/eTjeuhUEmwgm5jp3+X2+s2mg6V4PKeRDW8Yg7gmnSI+gpjGrUKguzkiInTSI32P5fYd8GZfQSDqIGkG29+4G+1jghKUghDdY9yfXsbz88LJMaKSe6FBViI1t38tMRMz/AMub95GOfVaTN4koPD1MNJA8oJEqBHabD9sdOqUSpAIPp2+R6/f62xW81lKZJKGGknmaLixt0ie2M2WVLcl1uOLgq2KNV+GFc6g5QGOXSbW/1YzFgr1GDEFlnrv/ACIxmJrPl8nlUyw8Uo+HVL6lkEAL302M+lgfWcSUeINmUrio8U2dRTLIWSdPlbe+3cbdRgH4zGmsdlWzapmdQmPS+m46YXcLzBzNN5Gw0gKIG25C21kTexPbtqUtM5al+c2PFKLd9xhxji+ikERS5gMWU+VWGnlMRUaTGkR2BtYmjm0empqMBAKlQQtgqECN5iTcdz0BK34kVVNMLRVtNPxATqlGbS45Z5pLGx3LEmYwM7rSpMpNmUMoEzLQihXHl6At2EezycWkkv8AY0q9sF+paeF5an4SVwCCHbTBFlMhdS9GhAPtgvi+ep130VGKldSzC3Cm+7TN/nHTFQ4fmzFFHCzCryAyTAliBzbGNz5TbchnmCuphVIY6dTN10GTLARpY+kC+KdTOWi8a2v+hScVJXHj/A2GcoJVZy5MECIU8wgfx9fqb4GfOZCmHSpWq88Ty3sxiBB7EYWUcxSNwAA1wBJidOkEQO4HTYb4Z5bP0kQakDmQDIBawA3bHn4ur0ytojFRvdhmcr0q1Jmy7PbLtRTlOzFVkTAJkj6dsQfD+kV2cNK+MApkmVZtuwhVb3j1xJl8yT4jaVpgOkBYBB0u7SYG0J0jAyZg8hDAq2pr8pG4TUbxzI0mNz1Jk64ZHKalXI9JNJBmX4ytKnzqylXqrJIIBUKGkzEGTvBt74yh8VUHaLtUWF06WgBh1Ie9iZkTv2wu4uk1q1MgMnjOwvzAVBq77EgCL+a2wwg4xT06hRIL6pIsGLMCSLeYAdNsLPqMmOVd2dKMYc8l9p/EVIAMQYDR166j/HEb/bvbV+MgogKaucoAsyGG58wtzA/LYxbnrVnNKijVBTeo1RuZXNwtIKAAsgzrN4G97YtOUSOzkVPEJMiNbMDM9AFWPngrqZpWyns2sYU/iqiiiqMu8U0BUCNXPV8IKAWgXVj7A9cbZDiHiKCVEqPECiSFh9KjUZvBI+toxAM2q0p0A/mBVtAheYeYmfOfcnGUq5AKqsL4bsYGxEncDqQP7nDvK5NE1WrYjqZdEr+KiglQSLm8AaSxNt4HpA33xFmqetaaAoGJ07z5oEzt0HW+od8RV84QAxsWAF+guLEA35V26E/PKqjcibipaLFQesnuJ222w2PqlFqkWhnpql+fjJa9bVWWk9pamDHTxhVB+QL/AGwEjOyO0HmqM6/9aAf+1mwx8tVmP6AP1CT4RsL3JIUbd/XA9UlajIoMBqgFujCFj3kH59MF9XK7XkD6mSdryD185DBD5m6denz3j5g4aLXVTWIE8zH/ANMhfuHb/pGF+XCtVp1HWedRcdJm3e38j0wRSqEkKDdg0kWuyNBv2J7+uKT6/VFbD5Os1JJLcR8QzxWo1OIOsrMdrGD/AE7HDL8WRUpJO5FIz606St/8z85wq4/kGqODTZjrdO58xlryYUTttfpgXieYZ28Snt4tVwR6mnf26/2MQxZeZN7kIZmrk+Roc8SORih1CGAEjyk7je8SR7Xw64h8S0tSaqehytSrvrQwCk6O5IkWjzdd6xnF05h4gLLOJsIbSVAv/C09Nhg+pSCVUZgzE+GhIEwCLjrAB1z743wz48jubr8ZbqOqbhsF5bjYZSzKoN7R+npafb6DGVuJ6hTEbiJIFieu3acV7MK1ILrgageu4Bj7xPzxqubie6mV7dR9Yt9cJ1GaEptRBgzf/NIs1DihBYFJtG1gLmQPqQdsMeHcVCozPpGxG3qI97D5/eoPmbHqdvrH++J6GctpMn0jaTFr/K5w0Z4pLfj/AB4NsMkJLcvVSmGPO5vt1jreQABBnHJuIZupQq1GUkSzElgbwYAXe1xt3GL/AJL4mpVWVVJDRCEi0gTcyRsAe2Aq3wkK6Cr4bsag1ai4Pm3OmCZx5OWUG6Svcz9RJZElFnPqGYqOob8MrTJkSJv2nHmLovw4KYCaG5RF2YH6EjGYg8j7R/r/AJMuiI0+LuJU6eXo1nRnHhBhGn9BCT1vzgiBYatoxX+CfEy1wfBouiiGMBYJBgAAaSWAmJ77bS34hQSvw6g1XQBRqsDEIl1npZVaSOtjebnCv4a4bRumVLSxBKPUMIOpHKZA0k32ONs6V0t6JO6aSA83XqVGqHSwhtLMwbyTYmDGwMaT2vOPayBaAYAmrKCW2P8AwyrKDPKJYyLCLxg/iVBEZRWzASUHhUoJMWnUFZQwEGwJ7zhPSzEmjTps0VyZ1bXUgMe12VpXYLpuQcUx3PdrZfoNBOXul8V+UFUmcMXqGnKtoXQLWjtdmhjFz5U3i5uWqqaoqvzK6XIQB+VjThrzsAY/y7mMK8gRpi40FjAMDc7hZOk7SJ69BiTL0yuXoKGCFHfeosEMUKlhHNJaoYBF/fCxTlB+PzsBW4tosmV4WtW7KQicsLKq4GxIEQOhHXbocS5WrlvEBNP8tWhyL2CyOUzI67bD1xJlc+1XKVcvlyVzBBYQQA8foU6pSYgRtqtfCTIZnxOUpUDSqvqnl0BEuGMAjQonecWh6ePE1FK132t/uPMWHKs8M8puv+q2S/nvtzY04iwpvUnwQGIIq0jE7ADTt5Wiwtcn1UZvPEKjUB4rABVUEbGRv0kwbW/cNKlTTpUqICLIGwEM0gm4EFRExFrmML9HhUytBtGk3IMgi/mYySZDdbHphYZqtr6/8/Gj245ruV1X9PxjnPX8OpA1ulKWBnm0BW2/VKm84VNw6nVdDBDIDeQQIsxPpYDTudRx6G/Ko0isTS0Nc2hhsB3g3PcDGJQanFmZkIM6bATaCRcDc+9iMThGGSUk3V+fAmOptpvnyHZXh6IE5Cy6TYgEGWaTBvsSN+m1sFah+ZqiImABuCI69SNuwtjd6yeGQWXUoG5AExtqmVkAiD39MC5fOIyK7HykhhcDlJBIjpOm/ocZtEvkt0S3XuW6IFqqqXEo15HMYk6iFP6oQD6+skZLMnWJkBnChwQ0q1okdIJM4E4rmSlUQhLFVgLEDVBuegABEeoOAc/Uq+EwlTLLo2YrE6o3gDlsBfmO+743u1J19ghO20yfMqykB5CDXZrcwlgI3EgbkzMDpgyjTqgKTyBoJSQTpU2DGCNfNMXibEEYXcYzFJarUnJlVksSSoUAFSTuTzC5/hHXBmZoiiqqdZMeJqIgCYgKe94+XY4SftdUBtR279g13V2ghtJaNiTqvJC7+m0yPScE1MmgKszw2hIBjzeUGJvq0xEbgXwqXPHqV1obgQAIkEKVt6d/mJLLh9ZalJqjXVdSETuLtEETaY6R37nE1K00XxSU9v1BabtJLGxQgQS0kh4nlEAAqBHc7YhICBKgBDK5kTBgG2pdIiQF+TT1wVmKuqnCNACKARABkyNyJEK1usE7bANX0sUqEF21EBCeYAWmJiTMA9rThHZGSq7DKBJrQSSFYQQdwgkzeOg+uBMtkyirEXZwsgDV5bzsLiCesY3yNaSxJLMFBuAtnDQGZRut7m/qdyVmq5eFgreDYR1NrWHfvO2BtT3ESVPc0qZBXqUqhMnSoj1BZbmdoA26+9ta2bVWcgRLFryOrGx9ziTNPppB+zMJkHcAi/Trf2titpm41RDWgDvM2iJPTeTJ6Tcb0LJ0bfFFAKoKxIZx23ECLbck2jr6AoqDEj6esxv05tt/64O46SwRgFnq0XMxA62HN3/SADeVGUckgbcp6xI76RIEc1p6drYvu1Zy+hnUuyd57E9dpA33ttY9rtqHCatUMlIrqMaixKwCf4lFtok9cVinmQGW5tHmsCeY+UnUTaOoEeoJvHwfnA1JmaAdUhdrbQQR6X94wNUo8I04d3QDkPg+vQq068q8MCV8TSq+U8upQWNz2/o2o8azlGoy06X5UgLLBgJJ1EwTAi8euGmZzpCsxJYC8AFj9rnC/wD+rKb+HrFtJhh23Gi0WxNp/KfI84xjw6GtV3qHWQ5J7MAPkOmMwGudp/wqPQ6v6YzE/Ufk7+JBwrh2vJZjL1OVg1OoRpEqJ+9tib+8YCqinRU1iyoqIVDCGN9wjMdgJFwLteIwy4bnmf8AKBicuwQsImLgEaQL6Zkm9/XAvxJTqNRqsigghVWBrJJVmgLB7gY1OTlW30Z19FGz1Z8yHqQdZJVQt5gKeUEkk6TPLsAMEcAoik6PWVgTVVU1MFILGZJeJBIMgXaCOpjdfhpqSSrgFSGdSZZAVJN1uQAu4E9Im2Ic4KbXWW2MMwBMgkHYKpiAVjYAT1NPbFqC/ic0otR/PoJq5fwKldKrkqraWKiJMhZYBjptERtK7aryZtKbZeoACFBp+U6Z1I2iRuFWZg2Ji3aTj6KKm/5ZCMqzfTURWOhp1HeImLfPGZCm75XNcvNBA0yJC1KbRHoGcb3gj2fWkmnz/YbUt1+UNeCq4WlKVGYAkm8yQCBzA+hgx6YaZiojVKtYgaisEFQRrA3J3UnQOp2U2uStyz1RocktUCspk6QBvcWgAEKNXbpOGyqr1AgtYtzgGfMTpjpuZ9dsZnLlLuJFuml3AM5mxVYkSUKlZ0iWCqpB035hBBBiw98Jq+VDKxDPpJIcKQSYVyIgaiZYyD1buRDPMV1TwlqHS2hma8C/LDLOwKn6g74X8aZ3kI7Mx0WB5gQGJ57EkQpK732MnFMeaWOTXnkeORwlue8LXSgYq6hFEFyJMwyg3FpViRPQXuYe0qhQMKnNCNqJA6x5WgCRJEC9h3xWOE5qpUasSodaSir4TIwGhG0+VzZlFRXBAGwt2fU6qsiQDqa6g3JIkhr9TY7Lf5DBmvSW6tv+X+xnFYueX/L/AGLqOZdzGibAikxCloOmGAseU6o79NsS8NyripU8RfCXybRG0ENNxJ8wsSDgfN1qTVVsVdVBBQAaDpdmIOsERMT/ABGNto+F56tUdSykxqjULnTBtqUKbGYHZrdcJBy0Ut7JW68ntSuxq5hXLlgWCOQDLSikahJBIZOm0GL2GzNHMIBU0aWYSyQEIABuomSWbYtc2A2xHnsyF8Oq6JUWpVWFiJHMZa2lt52MdScRU+PUndUKAS++nT/pmxJABiSLHm9uSvcmt3bLFxAR4boCalWjRNxJA0KLtEataRAIF2J6ECtUrhaK8zaRe2ltmgX2A039gOk4OelXrLSVQRVNOoLQANLECAOUb6rnr9V1XJVKtFyXKFtAgzsBJ3Mi5+RTthZSt+7go+bkQcP4uG165bTGogLJVtIJtNwQLX3jrh3QqyxFOoyUlChUVg2pXLWa9/Ip+f1rFDh/4Qv4dQOWXypzMDF9REwp/MINxYT6OfhtZ8RpUoKLTBQaNDJAI3WweOl7dh2mnSBHaVIMzGaFOkAol3dwBpEEr/CQJ3cgextfCjLu35RzGssQ+lrtLgER11XA+Zj0w5HD38OkwAZiWdYCq7GRyq2rl1DSQxPScIanGRX0BgHqMQF5mUSFDAKVIOnYi4kjpJAC37DXtuOchnqY50pkDTcsAxVwdRB8uncH2ntiHKvTLeLVOklo8wa4AIjmstyBvBncYCyzQtZKasqyjSbjymIO+kgECRvqxGmXc8wVjBCSu0mbGSCSqhTsd+5wHzwByt8fY9czl6hRgRNOLgmATckWE6wJxXKUhj1PcACYOoQDvMkxO4XDnKkeE1ObujkXENpVXFwOunp64r34ibkMADChidO4J6SIleX0N8CriJPtRYH4N+JQAOyEBYJEkWggCQAZjb/v4/wsSuhSojdgGJjrILGNh857424XmFSmGiS23LF1LbdzYC28jffDfh48TeCJ5eo/u/3wforBJifIfBVOi2vU7NYEkyT9ALdY9Bh/QyjGyifl29TidmQXDBmi9xZp6ydv6jbAz8QRdze/6Z+hHyxSeZR/eaXljHZDQ5RVX9OqN7H6ThLnDUMnWGUE2CATv+rVPX3thVnc45vTqU2MXuVv/qOoX26xI7nCbN8YJaKi6SSEYHS28iVYEGN7EdvUYzO58GeU9SssTcWqqY8Nbf8A5GH20H98ZjXhTqaKE6Jj9W+MxOn4E1SJfhvMuc4PEplGUJOoABhyrPt5rjse2JeL6kD0lY6tRAZSwaxiCwbVFgLX5ieuI8vpp0qKszMQzqjE9m1pqJvJVzf0+hXH6qrmtW4ZA+ndYK6W1dgGFyB37Y1yXs9o04pQ2Kpk8tVdmSlUcuytTK1JCtqMFtZJDBjJJ36XmMV3NVK+WzPh5hf+CfI3MFUNEA/qWOu9h6YuorLkQMxVBOsaQmkP/ESYm17TMCI64q3FuNrmBVKcg1nzSSUMgAm9hIJi0gbWxSDqOp7uxFtG+48yPD0qZbJOxDQhXUwvyMFI77Jb5YcZVopeBrIDIabMVClTUDgExIJU3se1z1Tpw1mytNQWHhPCHSWDawHkqbadRMbgRvgmhXPI2oQQCQFLCQYhVnc2AEjqeWMTyOTlZ0rTTMp06kKNUBSEYEMxIUML3EuQbtJHlFzbDrJoFEMxDCk0AXaSQur25uu84rb5uHaRUGozoglkZ9+YRGwImCNu02LKKyh9cnV4UgiTY6mHPuOSI2uNpvb0Yenq1K+aNCww0atX3RW6hRqig04IOloBAKBQNjvLAH6+mFlXMeDmCumULAXj9MrcQPTeemLDmKGsjXVCwWWdpsjDSQJ8xYbXMdhFXr5WRVbQoqLpZdJBm8WvaACYHUmb2wMc9vev4/QkZOvervux78NZpB4p0odSunIzMQGSZub8wUkb3nvhx+GXw1/MaQJJEKqsSGXtJv6i/XFR+Gc6yVFWsSSKtNTyxbUgKsABciTe8e2LhVptSdqWuaSOUALrFm2YASAFBFyDbrE4GSOuajff8+zmtbq9iv5jPJSdDqJfUfDKpAggAnUWF9S3AncYnyOYLLmKmt9C0KjhRIAYqyARqiZqAGOvyxLVd6VNalNVF11U6r06iU7iAF5WIPLcAEBQNuYTtTQ0cyzAsapo0NelqakFy8IpVoUFN1kbjoThY7bEoqnTKvmvh5iqVBWJWFAldlI6AbDUHsYmBN8A5caSyjzJUJdweXSQAp1gwCTqPzGHWUy5GT8M6kZWqC7RdSNMkUyImpuB13uRhU1WnRrMgB1MCWbxFZTJJl20rBEdLHczh4ptNnJWW3hecqLSpu6BiDDEuQoBRIJYCVOsMD12ubYJ4jxFqq1tSAU1V1UWqBlLKBzFQrWXa8Gd8B8L5sq3hw0GmGGiYDa5bSDBuNh8okYgzNJ7UKccuo1CIXzAkdCUDM0z0g9RgJ6b+wp6Rf8AhquTmqrMDCjVpHiAeaxM8rCRe0CO2DPhuulJabEVHqaXkN5mJCkmD0hlMk/M4Do5iq7JPIjf8R6gCkJqaNZiyg9OkqdjGJONqErOWCMUZVMOWbTbnIFgIIG/UdJwjbfImp2WKrWAuwaQF0GT5RMqV1CCQw63IG++K9VyqBxoXmVSwYgKJIK6RLTOkWET19cM89l2dSKa1GYgoHSSFUQBqUHcjSSNwNQ23WcRyVHLw7I5WmIJ1ANUEaFBbpEgaonmP6guEgt6sZbtIZcFddFTw3VQbFSLzMEk2H6562JnqMS1aK8nMLtoVJYzbmO0AXHY/KwWrlqdPToZ9TABuWGGoEoHHRiB7nS1pmLTkKysOYwVmCV0/QtB6dsdperYMIuTpC/L8PDPR0kKBK6ZkgNYmx7GBI2wvofC9UH8yorET0tqtvTMAWEQJFl2jFmprTqNqViSTMncW2F4sf226YLrVrS1yBBtJMegi8GbemHSpbmiGKOm5FcXgjlSrMq2ADLJPL6G3zBncj0P4dl2pOJOplvIERG1p7gHrebYmTMl7tTqA7KpAE+sNEn+pjBJq2vt1uLT879MSk7+Ivt/ZIs8gYQVU25hy7dRB3HSPfbEOZSjpBaihYDZQBtBAkbC221sT5hhvM9IJgdbgzNx09JthfVyrAllvckgOT36EgRYDriTlQjA6+Sy5BhatIXawsJnrpK9ep6xFyMIvinIRTRqIJqFkEEDnDfxCCCZUbQPnAw9KmbErHmGqbbWA9vXrjXjGVd2VApK69w2kBASe89Ii0SY6Y7FOWpMGNO+DbhPC28GnqLA6RIjY9Rc2v06Y9w8oOGUEGxE7Ef/ANYzFtEXvZs9GALx/LKabUzCJqFRR1BkKbjcS6nc7+oxrxikWo0Sauk6GpPqkaoYNAKsCWIk6bz33wNnqzPm9OgmmzmndYBDJotHQaY5eynfBPDcqamTqo9IlqeY1hSdtUqRrEWBP2nF4JJsyUrYlz2YOYrUqI8K/NLgSYkBSTMAi9hc/KK/mMtV8Wqok+Cr6TSSAzgNpDabASvIN7+03LP8OamNRenCU4K1G5DEkjbT683piv0uIeMJcVKC6gKzIzLDd1UAdR+rykEdsKpVsTUq2GWTrqlNdbOrGmpenJqauVRzgCNQKxJ3M94wPm88FD1BTnTotM6SxIW4sDMegt6YgWnSmu9OdVXLgUwCBGmmpBAkalsCdMxBtgLg+eXm1ISs3m2qyxJZjfmk+3bCuK+QrXcl4Lxfx3cmkpEQ+qdekghSbliJMSg3PScWU0DUpUyzhllwQbeUQY2tMn2Fu42p1lamAglXgPcGAs3A6mYsBAv8x89ktBCtV/LSnK6mazn9QdrR1kkxJtIv2rd7dhuN0LuLKG8VmOlEUsxVwS7GNIRSLEKwJPoLdTJlaiMhaqWIWRYDkspIJkEwXJvNx3GIs7RNZRVJQ3CwplQsFTB2iQTPYja0JcxTFMQYqmR4gvN2jlbSSJKzt1gTtisX6iUJPgeMtS0yfBNnM+KlUVKplxvDC15gqASTzEkgifTpZPiUhqgqKW0V1pVA4sAHCsCw6837nFdbKvUoGK3ipTYuaQBaxjUSoEAzPexiRYYfZjLCrlMgTqE02pHbSPCLmHkE3BUdxHcYWcaVeDpKlSY0pCkWBXzAgXggEEzyi0z6dQCD1H4xTpmkgXWPEqvUKluYsoVLEGyg1Nyd+3SPLqZWVWxKApEiBuZN1JMx6/LHlWkQlMKAo8Bg8gtGo1P1TdvJOmSesADCylF014r9PoMppxX0hJWqUnC0g4aorFyQ8wSNEMTZhAnftEzGNM1wimZZ2B1EzqWwI66rQI1AwI9JGFGap06VZy4qQVh1J3SQDpY3MqAfn9JuF5+nUo1aa6nUEBFWFYAeVlKrMqWkzO894MY1uraIxVFmylLWlWmQsVKYNMjmUkPTVRMGZlj8j3wHQrFmKIyhQxCSJ0jmgAKLAgk/KDvjz4WzKJVRwTrZWSkGiSpRyoCybjlEenpcihkkRC10DlmaWKkHaYgQvKDB2HbCS4o57rYDWg9BiTXZTqdmaJBDaJLFTEALpHaVJgCMa+LRq1HleamV1VDCrcLqVjJL7TsY07mYwQy09LBUGkEgjWNVgZ5OaQ0AEg9ewxuvAlrMBAprYgAxrAiJ0m0aVG1r7zI5W1ucoylsa8DzTVMzUAGkhDU0y0gadR/LZoDmxJM3HtiyZfIUJDeGoO0wJ22PU7Ez3Y414fw3w6qVJBMQ+/OpkQTEFoJMmPfBWTDwNYE2vMj+RHy+uKRRtxY3HlAdD4ey4nlJ1XhmJi5Nr8o9BHTB1PLKBpgBYjyg2t8+n93ON2IAM/39T7fbEOZy9QlWSooHZfcbyN/tcWwJzUSkpqHBBnM+tFQVKAk6VlgASbb/ANBhN+KRWNSnTdm6jVUFzcQDaAYJG0bb4e1MtPLU0srTOoTeTaOqkdSd49sD1aT04NNqSruSBEC2wGxv2PsDiLyWZMsnLcV//cEgBpQajuwtBO8gGLD/AFTjF42VhXeJkbA9d7EEDt79QQcMctxKox01Bl2JkgglTIjeRuZFvTAz5KnuwQEyNSAG0nzGBMyJ32wjkkS37MkpcWRrSNQEEC1xFus79O+I81VEGALlBIM7mJnc7n6Ha+AOJZMgEU4KgXKgmOt+/W+wmLYHSsy0CyrPOBFw26SVAIkQVv36EYklqYyk26Y6psLAEERN2JiD2Gxk+2JuBMxGo3kmLEfqJm5MT6YW18wI6kF0W97OQeWRcATbD7KLphTtsQd/fV1tNvXri+OPg14Y72MEypIkk/b+Yx7hjRChRb7/AO+MxajSUnK038TxGqtpYrUX8yRaSAo1XLc0xvHWMNspmmqVMxlwQC+XZqaxMVLMSZJ5tU+kBYG81inWY5cGqpeoKiaF1kMAI0alkmTFQafWYw/yCLRzWWqmA7PoKhCSVY6ZuZRVlrn2E2h4Pen3POhNUVKtmWq5eRBlZIuNJkeX2Ui20kTYRht8NpSZn8c+GFopUrLIUiNYII8padb++nsMA5jh1fL1ayIDH4hknzlaS6iI7ahAE9hgbLcdekfAIWk9UjWZBaeUHSbhQATfrJ98DHUXvuJFU90A5CojZmlqqXqNocwL0oOjw5UMpMMrLPQzfG/EKFEEUKdQs6HSKiuug6oMwIMSQLnp8sGcO4Iwq0iyKGo8yqzLDHUSXUKOVlOmQbEXHlvIfhSp49U0kRafisU8Q7q94UC6iTGkjpMjYttJbFFj1JDjIg008NiSRvDBdupIMEgDbEHE80keJY6VCgG5IgGJ6mGNv2k4YUeE+EYkw7ANBYwSVuAYsJO0RHUYX8R4egpc9VVQzLMSAQKgUSpEaopm3W8bnEJJCZU47MScT0qlMAMod2WVF4GqAb2Es7WO/Ttvlh+I8N1qO7KxJWW0hFli+sxvpMSR0xPWooSytIV3ApyD4akqQQD2bUsRN/bAv5eTAppNRiDqUAtaZuQdgpEW2PY2dbqu5NPsWCjSfwCUJph2UO/iOZC6izBbgGZ7AwDAw4pZkmiVdyqmorNqaSutZIJvYgTbqTfbCLhr+NR00ToBqamIOiB+VffmUhX5jabHbBmlaj1qMoWHhtqBJUiSQoKySVTmBA6jbE5O3TYybewTXzUseSKdNZDzHnEAGLsxMLHqsHCH4k4jTBcVVdPCKgy8SQoII7hg2oRsRMYsOQNMFaZOoAAgDVzDm3iDA09Yu2NM9wPL1WLupPM1Qloglp31Tb/KOXaRYYdOLe6pFElk+ih8ToCvTKIykpEuWEAPFpiAp3G/lP8AlkjhejK1ABTVytJaZaBoLzzkx+rwyVmL7C5xePh/IrTojwSKWoDUNKyRtJIg7Rc7AAY3znAqbJDFmLdNVl9R9zFoIGKSjJNwfYb/AI8ltZQOGsVz1Cr4bNTZqcbyiuwA1G+ltMGOzek4IfNOVKIrB7rpWNTBTDgi/KWkW7Qe+L/leDoiGF1bSxVZv6gXuJk3xKuRS7BFBLFpi8mSTIU3n1wdqKRwKqZQODZTOPU1mitNdIWakmLASqhgwYx9I2jF34flmVF8QDVHMV/u+46DBp6b9IvOPQPX+/fBKwxqPBoBtB33tbt12+WIyLTJg2H9+/8AYxHWzA2HMZIJF9vTriIZ0MYalUSJmRP23i3tf0xN5YpgeaKdCj4hzdRGVVHKwOprkLt5oH26+m+K3VzFa+s6jA0VE1XEQGAGoAifnJ+dzzlEMpAKtNvMO4+lxt16ziKlwOirOfApqdRJEAnUZvMQJ9Ii2JPLG+LMmWOqVlVTO1QphqqgHTqbaRMXi4JFluesYY5ehmrkB9QI8+or6QZ1R8gACMWJmRFAVUHNpIkgaibX31TeT1vONPxtNidLJqX133G/S43A7ThXO+xNY1e7A6GVZRBaY21yZO/N9x8upwSmUG5UsRMQZm3qRIvMGP54nzCkGWYQfSw3uAb+lgIkepxFmakciNYmbgr0FoPQkA27R1jEdNsqsaXJHQy6KpYTpIJMgzsDygXPXpvO1xir5zOL+F3BgrIsvVdwzHtftfecNeNZvTlapDhSKZEsQADGgGEBvebdYxzXIZ2tWZKdMAkuDzdW9TIETf3xoxYLV+B4wVHSqFbVUU6JACmQoABOoHVF4EHbafUYt2TpiZnrA2/Yb4r/AMMcNNKkA2kuSS0EwTJNp29jG0+9nyGXOxMfe3ba3/fDRVGrHHShmtWBABI+f9MZj0huwPzjHmGKHJeG1mFTPwzWOXIubEwCR2JBIxPllDUpYSZyhk3Mk0jM95Yn3J74zGYePyX8P7HlR+SL1xYf+PX1rCf/AE0/qfrhQ9FS1OVF0pE2FzBEn1jrjMZhJ/L/ANNEfkMMvRUrUlQdIJEgWOo3HY49A8vs37nHmMx0eDQuAGk51oJMeIlunmGFOdQGqikArzCOkDVFsZjMJk/seflK1w9iwqAmQC5E3g+I9x2Nh9MBcVqtFIyZNAyZ9XxmMxV8nMefBo5B6sZ/6KmGqVm/J5jelWm5vCUyJ7wQDjMZhJ/JCkvCHOnc+Sn/APHDult/5J+wxmMx2L5I29OSKoWnCgKAIAFoEiwjYYNcXYe2MxmLPkouWZRHm9v54jrmIi223tjMZgMdG1Icjf6h++B80dvfHmMwuX4iZPiLqVU6SZM6t5vYKRf5n649rVmGYChiF7SY3HTGYzGGPxZij8UMf+U/qTPrvv32H0GIcjeQbjSbH/U4/YYzGYqviNP5G1dRpIgRBEdN+2KhxpAKlUAACCIAgWEC2MxmM2TgTJyT8NqsdQJJAWwmw5hsMS0jNS95qkGbyJGPMZjRj4Auwq+Lmnh7k3LEaidzDLEnrED6YrP+H4/8Uo6BWPzjGYzGuHwf54NmLk7Eo29z/PDfh6jSPljMZhFwXGox7jMZjhj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&amp;Fcy;&amp;ocy;&amp;tcy;&amp;ocy;&amp;gcy;&amp;rcy;&amp;acy;&amp;fcy;&amp;icy;&amp;yacy; 1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238348" y="3714753"/>
            <a:ext cx="3786214" cy="2839661"/>
          </a:xfrm>
          <a:prstGeom prst="rect">
            <a:avLst/>
          </a:prstGeom>
          <a:noFill/>
        </p:spPr>
      </p:pic>
      <p:sp>
        <p:nvSpPr>
          <p:cNvPr id="38" name="Содержимое 2"/>
          <p:cNvSpPr txBox="1">
            <a:spLocks/>
          </p:cNvSpPr>
          <p:nvPr/>
        </p:nvSpPr>
        <p:spPr>
          <a:xfrm>
            <a:off x="6238876" y="4357694"/>
            <a:ext cx="3071834" cy="12858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6000" b="1" i="1" dirty="0">
                <a:latin typeface="Times New Roman" pitchFamily="18" charset="0"/>
                <a:cs typeface="Times New Roman" pitchFamily="18" charset="0"/>
              </a:rPr>
              <a:t>город</a:t>
            </a:r>
          </a:p>
        </p:txBody>
      </p:sp>
      <p:sp>
        <p:nvSpPr>
          <p:cNvPr id="39" name="Содержимое 2"/>
          <p:cNvSpPr txBox="1">
            <a:spLocks/>
          </p:cNvSpPr>
          <p:nvPr/>
        </p:nvSpPr>
        <p:spPr>
          <a:xfrm>
            <a:off x="1524000" y="4286256"/>
            <a:ext cx="1000132" cy="235745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>
              <a:spcBef>
                <a:spcPct val="20000"/>
              </a:spcBef>
              <a:defRPr/>
            </a:pPr>
            <a:r>
              <a:rPr lang="ru-RU" sz="9600" b="1" i="1" dirty="0">
                <a:latin typeface="Times New Roman" pitchFamily="18" charset="0"/>
                <a:cs typeface="Times New Roman" pitchFamily="18" charset="0"/>
              </a:rPr>
              <a:t>,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80591" y="357809"/>
            <a:ext cx="80970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Словарная работа. Ребусы.</a:t>
            </a:r>
            <a:endParaRPr lang="ru-RU" sz="4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146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8" grpId="0"/>
      <p:bldP spid="39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638</TotalTime>
  <Words>395</Words>
  <Application>Microsoft Office PowerPoint</Application>
  <PresentationFormat>Широкоэкранный</PresentationFormat>
  <Paragraphs>99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28</vt:i4>
      </vt:variant>
    </vt:vector>
  </HeadingPairs>
  <TitlesOfParts>
    <vt:vector size="37" baseType="lpstr">
      <vt:lpstr>Arial</vt:lpstr>
      <vt:lpstr>Bookman Old Style</vt:lpstr>
      <vt:lpstr>Calibri</vt:lpstr>
      <vt:lpstr>Calibri Light</vt:lpstr>
      <vt:lpstr>Franklin Gothic Book</vt:lpstr>
      <vt:lpstr>Impact</vt:lpstr>
      <vt:lpstr>Times New Roman</vt:lpstr>
      <vt:lpstr>Тема Office</vt:lpstr>
      <vt:lpstr>1_Тема Office</vt:lpstr>
      <vt:lpstr>Презентация PowerPoint</vt:lpstr>
      <vt:lpstr>Презентация PowerPoint</vt:lpstr>
      <vt:lpstr>Проверка домашнего задания.</vt:lpstr>
      <vt:lpstr>Презентация PowerPoint</vt:lpstr>
      <vt:lpstr>Презентация PowerPoint</vt:lpstr>
      <vt:lpstr>  Какие первые цветы нарисовала Весна?</vt:lpstr>
      <vt:lpstr>Как разукрасила Весна кусты черёмухи?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Ден</dc:creator>
  <cp:lastModifiedBy>Пользователь</cp:lastModifiedBy>
  <cp:revision>116</cp:revision>
  <dcterms:created xsi:type="dcterms:W3CDTF">2019-11-21T05:15:03Z</dcterms:created>
  <dcterms:modified xsi:type="dcterms:W3CDTF">2021-08-25T13:21:34Z</dcterms:modified>
</cp:coreProperties>
</file>