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66" r:id="rId5"/>
    <p:sldId id="265" r:id="rId6"/>
    <p:sldId id="268" r:id="rId7"/>
    <p:sldId id="263" r:id="rId8"/>
    <p:sldId id="262" r:id="rId9"/>
    <p:sldId id="261" r:id="rId10"/>
    <p:sldId id="260" r:id="rId11"/>
    <p:sldId id="259" r:id="rId12"/>
    <p:sldId id="269" r:id="rId13"/>
    <p:sldId id="270" r:id="rId14"/>
    <p:sldId id="258" r:id="rId15"/>
    <p:sldId id="271" r:id="rId16"/>
    <p:sldId id="284" r:id="rId17"/>
    <p:sldId id="283" r:id="rId18"/>
    <p:sldId id="285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87" r:id="rId28"/>
    <p:sldId id="288" r:id="rId29"/>
    <p:sldId id="289" r:id="rId30"/>
    <p:sldId id="290" r:id="rId31"/>
    <p:sldId id="280" r:id="rId32"/>
    <p:sldId id="28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416" autoAdjust="0"/>
    <p:restoredTop sz="94660"/>
  </p:normalViewPr>
  <p:slideViewPr>
    <p:cSldViewPr snapToGrid="0">
      <p:cViewPr varScale="1">
        <p:scale>
          <a:sx n="45" d="100"/>
          <a:sy n="45" d="100"/>
        </p:scale>
        <p:origin x="29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47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6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84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0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2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7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4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5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5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9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5857-1B76-48EC-85E1-EA9AD29181E8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Мультяшный школьники с доске | Премиум векто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6"/>
          <a:stretch/>
        </p:blipFill>
        <p:spPr bwMode="auto">
          <a:xfrm>
            <a:off x="495424" y="298450"/>
            <a:ext cx="11291764" cy="62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8486" y="3154422"/>
            <a:ext cx="6842727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русского языка и читательской грамотности 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2 классе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04912" y="910833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раскрываю почки, 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зелёные листочки. 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одеваю, 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посевы поливаю, 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полна, </a:t>
            </a:r>
          </a:p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зовут меня ...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0" y="483142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9912"/>
          <a:stretch/>
        </p:blipFill>
        <p:spPr>
          <a:xfrm>
            <a:off x="6239321" y="1135999"/>
            <a:ext cx="4987628" cy="33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734" r="3712"/>
          <a:stretch/>
        </p:blipFill>
        <p:spPr>
          <a:xfrm>
            <a:off x="1614488" y="845670"/>
            <a:ext cx="3243261" cy="5166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6206" t="15248" r="5951" b="65394"/>
          <a:stretch/>
        </p:blipFill>
        <p:spPr>
          <a:xfrm>
            <a:off x="5934076" y="831141"/>
            <a:ext cx="2126150" cy="1719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2734" t="55623" r="25521" b="24190"/>
          <a:stretch/>
        </p:blipFill>
        <p:spPr>
          <a:xfrm>
            <a:off x="8391527" y="1734344"/>
            <a:ext cx="2630972" cy="1694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6590" t="33500" r="3520" b="44654"/>
          <a:stretch/>
        </p:blipFill>
        <p:spPr>
          <a:xfrm>
            <a:off x="5830053" y="3111897"/>
            <a:ext cx="2561474" cy="1778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75822" t="55623" r="3712" b="23361"/>
          <a:stretch/>
        </p:blipFill>
        <p:spPr>
          <a:xfrm>
            <a:off x="8425435" y="4614863"/>
            <a:ext cx="2597064" cy="16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679609" y="766023"/>
            <a:ext cx="9061382" cy="7571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РЕБУСЫ</a:t>
            </a: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944" y="1523153"/>
            <a:ext cx="5396111" cy="3267177"/>
          </a:xfrm>
          <a:prstGeom prst="rect">
            <a:avLst/>
          </a:prstGeom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1789146" y="5168895"/>
            <a:ext cx="9061382" cy="7571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71" y="744538"/>
            <a:ext cx="7783968" cy="3675057"/>
          </a:xfrm>
          <a:prstGeom prst="rect">
            <a:avLst/>
          </a:prstGeom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1803433" y="4797420"/>
            <a:ext cx="9061382" cy="7571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РУЧЕЙ</a:t>
            </a: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754" y="908065"/>
            <a:ext cx="6855271" cy="3463910"/>
          </a:xfrm>
          <a:prstGeom prst="rect">
            <a:avLst/>
          </a:prstGeom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803433" y="4797420"/>
            <a:ext cx="9061382" cy="7571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КАПЕЛЬ</a:t>
            </a: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679609" y="1075722"/>
            <a:ext cx="9061382" cy="142192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- художник»</a:t>
            </a:r>
          </a:p>
          <a:p>
            <a:r>
              <a:rPr lang="ru-RU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Г.Скребицкий</a:t>
            </a:r>
            <a:endParaRPr lang="ru-RU" sz="4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125" r="34075"/>
          <a:stretch/>
        </p:blipFill>
        <p:spPr>
          <a:xfrm>
            <a:off x="3643263" y="2667474"/>
            <a:ext cx="4905473" cy="33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70" y="365125"/>
            <a:ext cx="5938741" cy="1460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5200" y="1270000"/>
            <a:ext cx="105494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Угрюмый лес </a:t>
            </a:r>
            <a:r>
              <a:rPr lang="ru-RU" sz="4400" dirty="0" smtClean="0"/>
              <a:t>– </a:t>
            </a:r>
            <a:r>
              <a:rPr lang="ru-RU" sz="4400" dirty="0" err="1" smtClean="0"/>
              <a:t>чёрный,мрачный</a:t>
            </a:r>
            <a:r>
              <a:rPr lang="ru-RU" sz="4400" dirty="0" smtClean="0"/>
              <a:t> лес.</a:t>
            </a:r>
          </a:p>
          <a:p>
            <a:r>
              <a:rPr lang="ru-RU" sz="4400" dirty="0" smtClean="0">
                <a:solidFill>
                  <a:srgbClr val="0070C0"/>
                </a:solidFill>
              </a:rPr>
              <a:t>Хмурый лес </a:t>
            </a:r>
            <a:r>
              <a:rPr lang="ru-RU" sz="4400" dirty="0" smtClean="0"/>
              <a:t>– </a:t>
            </a:r>
            <a:r>
              <a:rPr lang="ru-RU" sz="4400" dirty="0" err="1" smtClean="0"/>
              <a:t>густой,непролазный</a:t>
            </a:r>
            <a:r>
              <a:rPr lang="ru-RU" sz="4400" dirty="0" smtClean="0"/>
              <a:t> лес.</a:t>
            </a:r>
            <a:endParaRPr lang="ru-RU" sz="4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595563"/>
            <a:ext cx="6096000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13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5296" y="559177"/>
            <a:ext cx="9082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слова.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1419225"/>
            <a:ext cx="9975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rgbClr val="0070C0"/>
                </a:solidFill>
              </a:rPr>
              <a:t>Медуни́ца</a:t>
            </a:r>
            <a:r>
              <a:rPr lang="ru-RU" sz="4000" b="1" dirty="0"/>
              <a:t> — род невысоких многолетних травянистых </a:t>
            </a:r>
            <a:r>
              <a:rPr lang="ru-RU" sz="4000" b="1" dirty="0" smtClean="0"/>
              <a:t>растений.</a:t>
            </a:r>
            <a:endParaRPr lang="ru-RU" sz="4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72" y="2877600"/>
            <a:ext cx="6657655" cy="3573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13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65" y="365125"/>
            <a:ext cx="6279424" cy="1450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473201"/>
            <a:ext cx="11015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</a:rPr>
              <a:t>Черёмуха </a:t>
            </a:r>
            <a:r>
              <a:rPr lang="ru-RU" sz="4400" dirty="0" smtClean="0"/>
              <a:t>– это лиственное быстрорастущее дерево.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932" y="2319867"/>
            <a:ext cx="6891867" cy="431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80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8712" y="761524"/>
            <a:ext cx="102250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Приступила к работе Весна. Не сразу взялась она за дело. Сперва призадумалась: какую бы ей картину нарисовать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перед ней лес — ещё по-зимнему хмурый, угрюмый.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дай-ка я разукрашу его по-своему, по-весеннему!»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40" y="4047088"/>
            <a:ext cx="3196061" cy="2129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887" y="4050347"/>
            <a:ext cx="2928176" cy="21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679609" y="826423"/>
            <a:ext cx="9061382" cy="16712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- художник»</a:t>
            </a:r>
          </a:p>
          <a:p>
            <a:r>
              <a:rPr lang="ru-RU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Г.Скребицкий</a:t>
            </a:r>
            <a:endParaRPr lang="ru-RU" sz="4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76" y="2695018"/>
            <a:ext cx="5839248" cy="32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0599" y="901651"/>
            <a:ext cx="10582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Взяла она тонкие, нежные кисточки. Чуть-чуть тронула зеленью ветки берёз, а на осинах и тополях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поразвесила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розовые и серебряные серёжки.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6395"/>
          <a:stretch/>
        </p:blipFill>
        <p:spPr>
          <a:xfrm>
            <a:off x="3484931" y="2885283"/>
            <a:ext cx="3872498" cy="2374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242" y="3847112"/>
            <a:ext cx="3643946" cy="22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671463"/>
            <a:ext cx="10515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 днём всё наряднее картина весны. На широкой лесной поляне синей краской нарисовала она большую весеннюю лужу. А вокруг неё, будто синие брызги, рассыпала первые цветы подснежника, медуницы.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138" y="2843848"/>
            <a:ext cx="4228337" cy="3333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3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5862" y="790625"/>
            <a:ext cx="101679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Рисует день, другой. Вот на склоне оврага кусты черёмухи; их ветки покрыла Весна мохнатыми гроздьями белых цветов. И на лесной опушке, тоже все белые, будто в снегу, стоят дикие яблони, груши, алеют маки.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47" y="3652947"/>
            <a:ext cx="2776835" cy="2017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48" y="4294066"/>
            <a:ext cx="2969265" cy="2017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390" y="3652947"/>
            <a:ext cx="2790162" cy="1905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0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4425" y="671463"/>
            <a:ext cx="10239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оживает кругом. Почуяв тепло, выползают из разных щелок букашки и паучки. Майские жуки загудели возле берёзовых веток. Первые пчёлы и бабочки летят на цветы.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438" y="3114725"/>
            <a:ext cx="4186370" cy="2871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46" y="3114724"/>
            <a:ext cx="4300867" cy="287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3000" y="856129"/>
            <a:ext cx="1021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сколько птиц в лесу, в полях, в горах! </a:t>
            </a:r>
            <a:endParaRPr lang="ru-RU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каждой из них Весна придумала важное дело.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29" y="2363382"/>
            <a:ext cx="5198915" cy="36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6132" y="362843"/>
            <a:ext cx="10117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кисти взяла Весна?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5200" y="1070730"/>
            <a:ext cx="10601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Взяла она тонкие, нежные кисточки.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2015067"/>
            <a:ext cx="10515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Каким цветом </a:t>
            </a:r>
            <a:r>
              <a:rPr lang="ru-RU" sz="4400" b="1" dirty="0" smtClean="0">
                <a:solidFill>
                  <a:srgbClr val="C00000"/>
                </a:solidFill>
              </a:rPr>
              <a:t>Весна разукрасила </a:t>
            </a:r>
            <a:r>
              <a:rPr lang="ru-RU" sz="4400" b="1" dirty="0" smtClean="0">
                <a:solidFill>
                  <a:srgbClr val="C00000"/>
                </a:solidFill>
              </a:rPr>
              <a:t>ветки берёз?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29" y="3380154"/>
            <a:ext cx="4792133" cy="2971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6231467" y="2692400"/>
            <a:ext cx="4758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Зелёным цветом.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8362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97768" y="799306"/>
            <a:ext cx="101560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цветом Весна разукрасила осинки?</a:t>
            </a:r>
          </a:p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осинах и тополях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поразвесила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розовые и серебряные серёжки.</a:t>
            </a:r>
          </a:p>
          <a:p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533" y="2777067"/>
            <a:ext cx="6121400" cy="3534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14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9333" y="711200"/>
            <a:ext cx="917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Что нарисовала Весна синей краской?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2133" y="1144588"/>
            <a:ext cx="104986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широкой лесной поляне синей краской нарисовала она большую весеннюю лужу. </a:t>
            </a:r>
            <a:endParaRPr lang="ru-RU" sz="2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3" y="2835276"/>
            <a:ext cx="5892800" cy="347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22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6" y="-406400"/>
            <a:ext cx="12193057" cy="7264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Какие первые цветы нарисовала Весна</a:t>
            </a:r>
            <a:r>
              <a:rPr lang="ru-RU" sz="4800" dirty="0" smtClean="0">
                <a:solidFill>
                  <a:srgbClr val="C00000"/>
                </a:solidFill>
              </a:rPr>
              <a:t>?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732" y="1219200"/>
            <a:ext cx="10270067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…рассыпала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цветы подснежника, медуницы.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1" y="2353733"/>
            <a:ext cx="5672669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32" y="2353733"/>
            <a:ext cx="4597399" cy="3823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218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разукрасила Весна кусты черёмухи?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7734"/>
            <a:ext cx="10515600" cy="483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Вот на склоне оврага кусты черёмухи; их ветки покрыла Весна мохнатыми гроздьями белых цветов.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8" y="2663297"/>
            <a:ext cx="59944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02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ppy cute cartoon школьники | Премиум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2642112"/>
            <a:ext cx="4616450" cy="354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8948" y="752849"/>
            <a:ext cx="90827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 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33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60400"/>
            <a:ext cx="10354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Где загудели майские жуки?</a:t>
            </a:r>
          </a:p>
          <a:p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388533"/>
            <a:ext cx="1071033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Майские жуки загудели возле берёзовых веток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летят первые пчёлы и бабочки?</a:t>
            </a: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пчёлы и бабочки летят на цветы.</a:t>
            </a:r>
          </a:p>
          <a:p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3962400"/>
            <a:ext cx="3911600" cy="2349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324" y="3962400"/>
            <a:ext cx="3581400" cy="2349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206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3910" y="945605"/>
            <a:ext cx="9710057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/>
              <a:t>                </a:t>
            </a:r>
            <a:r>
              <a:rPr lang="ru-RU" sz="4400" dirty="0" smtClean="0"/>
              <a:t> 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РАБОТА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пересказ произведения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– художник».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какие ещё картины может нам  нарисовать Весна.</a:t>
            </a:r>
          </a:p>
        </p:txBody>
      </p:sp>
      <p:pic>
        <p:nvPicPr>
          <p:cNvPr id="6" name="Picture 2" descr="https://obninsk.poliglotiki.ru/images/site/cache/93/53/9353c66e8d4b45bffe9f9a04587a12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55" y="4423480"/>
            <a:ext cx="3197796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8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19772"/>
          <a:stretch/>
        </p:blipFill>
        <p:spPr>
          <a:xfrm>
            <a:off x="1573788" y="759694"/>
            <a:ext cx="9309228" cy="501109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99594" y="759694"/>
            <a:ext cx="6792809" cy="10158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</a:p>
        </p:txBody>
      </p:sp>
    </p:spTree>
    <p:extLst>
      <p:ext uri="{BB962C8B-B14F-4D97-AF65-F5344CB8AC3E}">
        <p14:creationId xmlns:p14="http://schemas.microsoft.com/office/powerpoint/2010/main" val="27639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7483" y="808295"/>
            <a:ext cx="1069700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 </a:t>
            </a:r>
            <a:r>
              <a:rPr lang="ru-RU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РАБОТА. </a:t>
            </a:r>
          </a:p>
          <a:p>
            <a:pPr algn="ctr"/>
            <a:r>
              <a:rPr lang="ru-RU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13.</a:t>
            </a:r>
          </a:p>
        </p:txBody>
      </p:sp>
      <p:pic>
        <p:nvPicPr>
          <p:cNvPr id="6" name="Picture 2" descr="https://82.img.avito.st/640x480/56102667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3"/>
          <a:stretch/>
        </p:blipFill>
        <p:spPr bwMode="auto">
          <a:xfrm>
            <a:off x="3556346" y="2804402"/>
            <a:ext cx="5706923" cy="31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3035" y="544652"/>
            <a:ext cx="1100593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Прочитайте. Озаглавьте. Спишите, вставляя пропущенные буквы.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Любопытный ёжик.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Пошёл дождь. Все звери попрятались, а любопытный ёж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вылез из своей норки. Он очень х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 посчитать, сколько у д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ждя ног. Оказалось, что гораздо больше, чем иголок. Ёж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совсем промок и залез обратно в норку. Он сидел, суш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лся и думал, что х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 было бы посчитать, сколько 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бов вырастет после д</a:t>
            </a: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ждя.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679609" y="826423"/>
            <a:ext cx="9061382" cy="16712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- художник»</a:t>
            </a:r>
          </a:p>
          <a:p>
            <a:r>
              <a:rPr lang="ru-RU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Г.Скребицкий</a:t>
            </a:r>
            <a:endParaRPr lang="ru-RU" sz="4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76" y="2695018"/>
            <a:ext cx="5839248" cy="32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679609" y="766023"/>
            <a:ext cx="9061382" cy="7571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Алексеевич </a:t>
            </a:r>
            <a:r>
              <a:rPr lang="ru-RU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Скребицкий</a:t>
            </a: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35" y="1825625"/>
            <a:ext cx="3106703" cy="40387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3869" y="2470150"/>
            <a:ext cx="685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Алексеевич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Скребицкий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писатель и сценарист. Родился 20 июля 1903 года в Москве.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88" y="462845"/>
            <a:ext cx="2843345" cy="2843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87" y="3130741"/>
            <a:ext cx="2843345" cy="29110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43324" y="1723965"/>
            <a:ext cx="76104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семье, где рос мальчик, очень любили природу, а приемный отец будущего писателя был охотником и рыболовом, и свои увлечения сумел передать мальчику.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08" y="1027906"/>
            <a:ext cx="2051842" cy="2804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796" y="3006962"/>
            <a:ext cx="2100341" cy="300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058" y="1027906"/>
            <a:ext cx="2199469" cy="2804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357" y="3061794"/>
            <a:ext cx="2235706" cy="29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8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565</Words>
  <Application>Microsoft Office PowerPoint</Application>
  <PresentationFormat>Широкоэкранный</PresentationFormat>
  <Paragraphs>64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Какие первые цветы нарисовала Весна?</vt:lpstr>
      <vt:lpstr>Как разукрасила Весна кусты черёмухи?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25</cp:revision>
  <dcterms:created xsi:type="dcterms:W3CDTF">2021-08-20T09:43:25Z</dcterms:created>
  <dcterms:modified xsi:type="dcterms:W3CDTF">2021-08-23T13:25:10Z</dcterms:modified>
</cp:coreProperties>
</file>