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89" r:id="rId6"/>
    <p:sldId id="284" r:id="rId7"/>
    <p:sldId id="285" r:id="rId8"/>
    <p:sldId id="286" r:id="rId9"/>
    <p:sldId id="287" r:id="rId10"/>
    <p:sldId id="288" r:id="rId11"/>
    <p:sldId id="270" r:id="rId12"/>
    <p:sldId id="272" r:id="rId13"/>
    <p:sldId id="262" r:id="rId14"/>
    <p:sldId id="261" r:id="rId15"/>
    <p:sldId id="265" r:id="rId16"/>
    <p:sldId id="269" r:id="rId17"/>
    <p:sldId id="291" r:id="rId18"/>
    <p:sldId id="267" r:id="rId19"/>
    <p:sldId id="266" r:id="rId20"/>
    <p:sldId id="268" r:id="rId21"/>
    <p:sldId id="273" r:id="rId22"/>
    <p:sldId id="274" r:id="rId23"/>
    <p:sldId id="275" r:id="rId24"/>
    <p:sldId id="281" r:id="rId25"/>
    <p:sldId id="276" r:id="rId26"/>
    <p:sldId id="282" r:id="rId27"/>
    <p:sldId id="280" r:id="rId28"/>
    <p:sldId id="278" r:id="rId29"/>
    <p:sldId id="27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2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7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BE9D-31DD-4519-9BE9-9AB8BF4680D0}" type="datetimeFigureOut">
              <a:rPr lang="ru-RU" smtClean="0"/>
              <a:t>пн 23.08.21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B182-3D5F-4F49-A921-B91586B4A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8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сова мультяшная картинки: 13 тыс изображений найдено в Яндекс.Картинках |  Картины с совой, Чучело совы,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97" y="2883146"/>
            <a:ext cx="4293792" cy="34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5523" y="605857"/>
            <a:ext cx="8620140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793744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 поёт ворона?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3437" y="2001838"/>
            <a:ext cx="1143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Поёт про снег ворона: «Кар-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кар-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кар-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76" y="3202167"/>
            <a:ext cx="3586375" cy="30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30" t="17740" r="6630" b="65341"/>
          <a:stretch/>
        </p:blipFill>
        <p:spPr>
          <a:xfrm>
            <a:off x="650184" y="556591"/>
            <a:ext cx="10891631" cy="54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9542" y="673963"/>
            <a:ext cx="97874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 состоят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471682"/>
            <a:ext cx="10515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слова связаны по смыслу.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70" y="3405809"/>
            <a:ext cx="108270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 начинается с заглавной буквы.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339" y="4678430"/>
            <a:ext cx="11184835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предложения ставятся знаки препинания( точка, восклицательный знак, вопросительный знак).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870" y="2372139"/>
            <a:ext cx="1082702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выражает законченную мысль.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g11.postila.ru/data/7d/a5/4c/56/7da54c5698334a6bb32ef8adf230265f89032e6b9060ca5380215e2fa89728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" y="672437"/>
            <a:ext cx="10368742" cy="55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0936" y="2568909"/>
            <a:ext cx="47419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–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 или несколько слов, которые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связаны между собой по смыслу и выражают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законченную мысль. </a:t>
            </a:r>
          </a:p>
        </p:txBody>
      </p:sp>
    </p:spTree>
    <p:extLst>
      <p:ext uri="{BB962C8B-B14F-4D97-AF65-F5344CB8AC3E}">
        <p14:creationId xmlns:p14="http://schemas.microsoft.com/office/powerpoint/2010/main" val="1923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827" y="674400"/>
            <a:ext cx="1036593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предложений.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цели высказывания:</a:t>
            </a:r>
          </a:p>
          <a:p>
            <a:pPr marL="857250" lvl="0" indent="-85725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Повествовательное </a:t>
            </a:r>
          </a:p>
          <a:p>
            <a:pPr marL="857250" lvl="0" indent="-85725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Вопросительное</a:t>
            </a:r>
          </a:p>
          <a:p>
            <a:pPr marL="857250" lvl="0" indent="-85725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Побудительное</a:t>
            </a:r>
          </a:p>
          <a:p>
            <a:pPr lvl="0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интонации:</a:t>
            </a:r>
          </a:p>
          <a:p>
            <a:pPr marL="571500" lvl="0" indent="-57150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Восклицательное</a:t>
            </a:r>
          </a:p>
          <a:p>
            <a:pPr marL="571500" lvl="0" indent="-57150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Невосклицательное </a:t>
            </a:r>
          </a:p>
        </p:txBody>
      </p:sp>
      <p:pic>
        <p:nvPicPr>
          <p:cNvPr id="6" name="Picture 8" descr="Значки на упаковке кремов | Случайные вопросы, Восклицательный знак,  Школьные те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83" y="1763269"/>
            <a:ext cx="3622354" cy="37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5" y="477078"/>
            <a:ext cx="11078817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3" y="365126"/>
            <a:ext cx="11025808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848" y="482371"/>
            <a:ext cx="1095430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конец предложения. Расставить знаки препинания.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2838" y="3754357"/>
            <a:ext cx="422946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1" y="1928921"/>
            <a:ext cx="10304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Дети шли по лесу  вдруг раздался шорох кто там да это же ёжик.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909391"/>
            <a:ext cx="10677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Дети шли по </a:t>
            </a:r>
            <a:r>
              <a:rPr lang="ru-RU" sz="5400" b="1" dirty="0" smtClean="0"/>
              <a:t>лесу. Вдруг </a:t>
            </a:r>
            <a:r>
              <a:rPr lang="ru-RU" sz="5400" b="1" dirty="0"/>
              <a:t>раздался </a:t>
            </a:r>
            <a:r>
              <a:rPr lang="ru-RU" sz="5400" b="1" dirty="0" smtClean="0"/>
              <a:t>шорох. Кто там? Да </a:t>
            </a:r>
            <a:r>
              <a:rPr lang="ru-RU" sz="5400" b="1" dirty="0"/>
              <a:t>это же </a:t>
            </a:r>
            <a:r>
              <a:rPr lang="ru-RU" sz="5400" b="1" dirty="0" smtClean="0"/>
              <a:t>ёжик!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422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47" t="65884" r="74119" b="2864"/>
          <a:stretch/>
        </p:blipFill>
        <p:spPr>
          <a:xfrm>
            <a:off x="942976" y="1027906"/>
            <a:ext cx="1985962" cy="1805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5565" y="1144589"/>
            <a:ext cx="7908235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предложении спокойно сообщается о чём-либо, то в конце предложения ставится «точка».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29" y="4478599"/>
            <a:ext cx="6349856" cy="15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4619" y="700425"/>
            <a:ext cx="101027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«работу» выполняет вопросительный знак?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Значки на упаковке кремов | Случайные вопросы, Восклицательный знак,  Школьные тем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7"/>
          <a:stretch/>
        </p:blipFill>
        <p:spPr bwMode="auto">
          <a:xfrm>
            <a:off x="1324106" y="2477002"/>
            <a:ext cx="1784993" cy="36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5004" y="3339574"/>
            <a:ext cx="78453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содержит вопрос.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6713" y="4346713"/>
            <a:ext cx="6281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Кто там? </a:t>
            </a:r>
          </a:p>
        </p:txBody>
      </p:sp>
    </p:spTree>
    <p:extLst>
      <p:ext uri="{BB962C8B-B14F-4D97-AF65-F5344CB8AC3E}">
        <p14:creationId xmlns:p14="http://schemas.microsoft.com/office/powerpoint/2010/main" val="35209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033766" y="952024"/>
            <a:ext cx="1025812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«Предложение. Знаки препинания в конце предложения».</a:t>
            </a:r>
          </a:p>
        </p:txBody>
      </p:sp>
      <p:pic>
        <p:nvPicPr>
          <p:cNvPr id="9" name="Picture 2" descr="https://xn--80abbqipopbve.xn--p1ai/attachments/Image/Owl_with_a_book_1_06142532.pn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27" y="2855849"/>
            <a:ext cx="3235686" cy="31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8" descr="Значки на упаковке кремов | Случайные вопросы, Восклицательный знак,  Школьные тем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3"/>
          <a:stretch/>
        </p:blipFill>
        <p:spPr bwMode="auto">
          <a:xfrm>
            <a:off x="1380521" y="2470130"/>
            <a:ext cx="1844429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4835" y="2605386"/>
            <a:ext cx="793072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произносится с сильным чувством.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619" y="700425"/>
            <a:ext cx="1010276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«работу» выполняет восклицательный знак?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799" y="3982996"/>
            <a:ext cx="5883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Да это же ёжик!</a:t>
            </a:r>
          </a:p>
        </p:txBody>
      </p:sp>
    </p:spTree>
    <p:extLst>
      <p:ext uri="{BB962C8B-B14F-4D97-AF65-F5344CB8AC3E}">
        <p14:creationId xmlns:p14="http://schemas.microsoft.com/office/powerpoint/2010/main" val="14825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26436"/>
            <a:ext cx="109529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Упражнение 10.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предложения из слов. Запишите предложения. Помните о правилах записи предложений. </a:t>
            </a:r>
          </a:p>
          <a:p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осенний, кружит, листья, ветер, опавшие; 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медленно, по, тучи, ползут, небу, серому; 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зима, долгая, такая, почему.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926436"/>
            <a:ext cx="109529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Осе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 ветер кружит опавшие листья. </a:t>
            </a:r>
          </a:p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 серому небу медле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ползут тучи.</a:t>
            </a:r>
          </a:p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Почему зима такая долгая?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716294"/>
            <a:ext cx="10865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Упражнение 11.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Определите границы предложений. Запишите. Поставьте нужные знаки в конце предложений.</a:t>
            </a:r>
          </a:p>
          <a:p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Звенит будильник я открываю глаза за окном яркое солнечное утро на разные голоса распевают птицы у меня с утра очень хорошее настроение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76" y="716294"/>
            <a:ext cx="109156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Упражнение 11.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Звенит будильник. Я открываю глаза. За окном яркое солнечное утро. На разные голоса распевают птицы. У меня с утра очень хорошее настроение!  </a:t>
            </a:r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696352"/>
            <a:ext cx="111162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12.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 текст. Поставьте в конце предложений нужные знаки препинания. </a:t>
            </a:r>
          </a:p>
          <a:p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раннее весеннее утро Выйди в сад и прикрой глаза Лёгкий ветерок шелестит в молодой листве Проснулись и защебетали птицы Чувствуешь радость наступающего дня Как прекрасно всё вокруг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696352"/>
            <a:ext cx="111162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12.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раннее весеннее утро? Выйди в сад и прикрой глаза! Лёгкий ветерок шелестит в молодой листве. Проснулись и защебетали птицы. Чувствуешь радость наступающего дня? Как прекрасно всё вокруг!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483" y="808295"/>
            <a:ext cx="1069700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13.</a:t>
            </a:r>
          </a:p>
        </p:txBody>
      </p:sp>
      <p:pic>
        <p:nvPicPr>
          <p:cNvPr id="6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3556346" y="2804402"/>
            <a:ext cx="5706923" cy="31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035" y="544652"/>
            <a:ext cx="110059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Озаглавьте. Спишите, вставляя пропущенные буквы.</a:t>
            </a:r>
          </a:p>
          <a:p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Пошёл дождь. Все звери попрятались, а любопытный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ёж..к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вылез из своей норки. Он очень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х..тел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посчитать, сколько у д..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ног. Оказалось, что гораздо больше, чем иголок.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Ёж..к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совсем промок и залез обратно в норку. Он сидел, суш..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думал, что х..р..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бы посчитать, сколько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вырастет после д..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ждя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9790" y="742259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u76.pervroo-vitebsk.gov.by/files/00669/obj/110/15053/img/24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82" y="1965984"/>
            <a:ext cx="6093035" cy="42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9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117" t="14330" r="11499" b="82500"/>
          <a:stretch/>
        </p:blipFill>
        <p:spPr>
          <a:xfrm>
            <a:off x="643961" y="999447"/>
            <a:ext cx="10904077" cy="1382481"/>
          </a:xfrm>
          <a:prstGeom prst="rect">
            <a:avLst/>
          </a:prstGeom>
        </p:spPr>
      </p:pic>
      <p:pic>
        <p:nvPicPr>
          <p:cNvPr id="6" name="Picture 2" descr="Курс «Подготовка к школе» – события на сайте «Московские Сезоны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10" y="2840257"/>
            <a:ext cx="5134129" cy="347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903" y="902295"/>
            <a:ext cx="9838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Детские книжки: стоковые картинки, бесплатные, роялти-фри фото Детские  книж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6" y="2218081"/>
            <a:ext cx="5216527" cy="38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910" y="945605"/>
            <a:ext cx="971005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выразительно стихотворение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К.Мухаммади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«Песня о снеге»,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иллюстрацию.</a:t>
            </a:r>
          </a:p>
        </p:txBody>
      </p:sp>
      <p:pic>
        <p:nvPicPr>
          <p:cNvPr id="6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3" y="4272264"/>
            <a:ext cx="2712196" cy="19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22456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кричит ворона? </a:t>
            </a:r>
            <a:endParaRPr lang="ru-RU" sz="6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652" y="1706632"/>
            <a:ext cx="6842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"Кар-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- кричит ворона.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48" y="2660482"/>
            <a:ext cx="4555978" cy="34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893758"/>
            <a:ext cx="1066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сыплется с неба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2820" y="2106078"/>
            <a:ext cx="8363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Сыплется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 снежная мука.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80" y="3118221"/>
            <a:ext cx="5115058" cy="32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7228" y="465133"/>
            <a:ext cx="114585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стряпать из той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муки?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4930" y="1414751"/>
            <a:ext cx="10453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тоже поварята. Чем хуже мы зимы?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стряпать из той муки и мы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Давайте-ка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снега крошить лапшу-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лагман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манты-пельмени не хуже наших мам!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27" y="3847229"/>
            <a:ext cx="2029155" cy="1351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59" y="4810984"/>
            <a:ext cx="2254115" cy="1746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15677"/>
          <a:stretch/>
        </p:blipFill>
        <p:spPr>
          <a:xfrm>
            <a:off x="6987624" y="3847229"/>
            <a:ext cx="2408159" cy="160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226" y="936010"/>
            <a:ext cx="1188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сторожить снежную гору?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1654" y="2151727"/>
            <a:ext cx="1074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Поставим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Деда Мороза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 гору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сторожил.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73" y="3034551"/>
            <a:ext cx="3210189" cy="30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636</Words>
  <Application>Microsoft Office PowerPoint</Application>
  <PresentationFormat>Широкоэкранный</PresentationFormat>
  <Paragraphs>76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25</cp:revision>
  <dcterms:created xsi:type="dcterms:W3CDTF">2021-08-20T08:42:17Z</dcterms:created>
  <dcterms:modified xsi:type="dcterms:W3CDTF">2021-08-23T12:00:22Z</dcterms:modified>
</cp:coreProperties>
</file>