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2" r:id="rId4"/>
    <p:sldId id="261" r:id="rId5"/>
    <p:sldId id="260" r:id="rId6"/>
    <p:sldId id="259" r:id="rId7"/>
    <p:sldId id="257" r:id="rId8"/>
    <p:sldId id="263" r:id="rId9"/>
    <p:sldId id="264" r:id="rId10"/>
    <p:sldId id="281" r:id="rId11"/>
    <p:sldId id="271" r:id="rId12"/>
    <p:sldId id="273" r:id="rId13"/>
    <p:sldId id="272" r:id="rId14"/>
    <p:sldId id="265" r:id="rId15"/>
    <p:sldId id="266" r:id="rId16"/>
    <p:sldId id="267" r:id="rId17"/>
    <p:sldId id="268" r:id="rId18"/>
    <p:sldId id="269" r:id="rId19"/>
    <p:sldId id="270" r:id="rId20"/>
    <p:sldId id="274" r:id="rId21"/>
    <p:sldId id="275" r:id="rId22"/>
    <p:sldId id="276" r:id="rId23"/>
    <p:sldId id="277" r:id="rId24"/>
    <p:sldId id="280" r:id="rId25"/>
    <p:sldId id="282" r:id="rId26"/>
    <p:sldId id="278" r:id="rId27"/>
    <p:sldId id="279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8" d="100"/>
          <a:sy n="58" d="100"/>
        </p:scale>
        <p:origin x="6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498D-D266-43D2-8036-3A1CBD08F144}" type="datetimeFigureOut">
              <a:rPr lang="ru-RU" smtClean="0"/>
              <a:t>пн 23.08.21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E6A32-6FD2-41BE-87FA-E29BCC58B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519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498D-D266-43D2-8036-3A1CBD08F144}" type="datetimeFigureOut">
              <a:rPr lang="ru-RU" smtClean="0"/>
              <a:t>пн 23.08.21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E6A32-6FD2-41BE-87FA-E29BCC58B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805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498D-D266-43D2-8036-3A1CBD08F144}" type="datetimeFigureOut">
              <a:rPr lang="ru-RU" smtClean="0"/>
              <a:t>пн 23.08.21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E6A32-6FD2-41BE-87FA-E29BCC58B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291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498D-D266-43D2-8036-3A1CBD08F144}" type="datetimeFigureOut">
              <a:rPr lang="ru-RU" smtClean="0"/>
              <a:t>пн 23.08.21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E6A32-6FD2-41BE-87FA-E29BCC58B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568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498D-D266-43D2-8036-3A1CBD08F144}" type="datetimeFigureOut">
              <a:rPr lang="ru-RU" smtClean="0"/>
              <a:t>пн 23.08.21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E6A32-6FD2-41BE-87FA-E29BCC58B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248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498D-D266-43D2-8036-3A1CBD08F144}" type="datetimeFigureOut">
              <a:rPr lang="ru-RU" smtClean="0"/>
              <a:t>пн 23.08.21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E6A32-6FD2-41BE-87FA-E29BCC58B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813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498D-D266-43D2-8036-3A1CBD08F144}" type="datetimeFigureOut">
              <a:rPr lang="ru-RU" smtClean="0"/>
              <a:t>пн 23.08.21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E6A32-6FD2-41BE-87FA-E29BCC58B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303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498D-D266-43D2-8036-3A1CBD08F144}" type="datetimeFigureOut">
              <a:rPr lang="ru-RU" smtClean="0"/>
              <a:t>пн 23.08.21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E6A32-6FD2-41BE-87FA-E29BCC58B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526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498D-D266-43D2-8036-3A1CBD08F144}" type="datetimeFigureOut">
              <a:rPr lang="ru-RU" smtClean="0"/>
              <a:t>пн 23.08.21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E6A32-6FD2-41BE-87FA-E29BCC58B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592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498D-D266-43D2-8036-3A1CBD08F144}" type="datetimeFigureOut">
              <a:rPr lang="ru-RU" smtClean="0"/>
              <a:t>пн 23.08.21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E6A32-6FD2-41BE-87FA-E29BCC58B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3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498D-D266-43D2-8036-3A1CBD08F144}" type="datetimeFigureOut">
              <a:rPr lang="ru-RU" smtClean="0"/>
              <a:t>пн 23.08.21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E6A32-6FD2-41BE-87FA-E29BCC58B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791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6498D-D266-43D2-8036-3A1CBD08F144}" type="datetimeFigureOut">
              <a:rPr lang="ru-RU" smtClean="0"/>
              <a:t>пн 23.08.21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E6A32-6FD2-41BE-87FA-E29BCC58B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6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https://du76.pervroo-vitebsk.gov.by/files/00669/obj/110/15053/img/241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149" y="3032791"/>
            <a:ext cx="5574851" cy="334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35693" y="447468"/>
            <a:ext cx="932061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русского языка </a:t>
            </a:r>
          </a:p>
          <a:p>
            <a:pPr lvl="0" algn="ctr"/>
            <a:r>
              <a:rPr lang="ru-RU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читательской грамотности во 2 классе</a:t>
            </a:r>
            <a:endParaRPr lang="ru-RU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55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38200" y="757148"/>
            <a:ext cx="74818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Сильная, большая птица </a:t>
            </a:r>
          </a:p>
          <a:p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Даже кошки не боится!.. </a:t>
            </a:r>
          </a:p>
          <a:p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важная персона –</a:t>
            </a:r>
          </a:p>
          <a:p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Чёрно-серая…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549" y="2901331"/>
            <a:ext cx="3901778" cy="2926334"/>
          </a:xfrm>
          <a:prstGeom prst="rect">
            <a:avLst/>
          </a:prstGeom>
        </p:spPr>
      </p:pic>
      <p:sp>
        <p:nvSpPr>
          <p:cNvPr id="8" name="Заголовок 8"/>
          <p:cNvSpPr txBox="1">
            <a:spLocks/>
          </p:cNvSpPr>
          <p:nvPr/>
        </p:nvSpPr>
        <p:spPr>
          <a:xfrm>
            <a:off x="644673" y="4488874"/>
            <a:ext cx="6618624" cy="75713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ВОРОНА</a:t>
            </a:r>
            <a:endParaRPr lang="ru-RU" sz="36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59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85296" y="559177"/>
            <a:ext cx="90827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Объясните слова.</a:t>
            </a:r>
            <a:endParaRPr lang="ru-RU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0562" y="1386305"/>
            <a:ext cx="1073943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Халва-</a:t>
            </a:r>
            <a:r>
              <a:rPr lang="ru-RU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пашмак</a:t>
            </a:r>
            <a:r>
              <a:rPr lang="ru-RU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сахарная халва, представляющая собой клубки из тонких нитей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b="19169"/>
          <a:stretch/>
        </p:blipFill>
        <p:spPr>
          <a:xfrm>
            <a:off x="3711779" y="2995662"/>
            <a:ext cx="5399481" cy="327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4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76325" y="869613"/>
            <a:ext cx="103251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Си́то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инструмент для просеивания </a:t>
            </a:r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муки и других сыпучих веществ.</a:t>
            </a:r>
            <a:endParaRPr lang="ru-RU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24308" b="28474"/>
          <a:stretch/>
        </p:blipFill>
        <p:spPr>
          <a:xfrm>
            <a:off x="1524000" y="2828792"/>
            <a:ext cx="4062413" cy="25575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r="4789" b="10770"/>
          <a:stretch/>
        </p:blipFill>
        <p:spPr>
          <a:xfrm>
            <a:off x="6991350" y="2830380"/>
            <a:ext cx="3676650" cy="274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3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85850" y="848410"/>
            <a:ext cx="95821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Пир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богатое 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торжественное угощение с приглашением 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гостей.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490" y="2101999"/>
            <a:ext cx="4004497" cy="424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4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4855" y="748397"/>
            <a:ext cx="1068228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"Кар-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!" - кричит ворона. </a:t>
            </a:r>
            <a:endParaRPr lang="ru-RU" sz="4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снег по-узбекски «</a:t>
            </a:r>
            <a:r>
              <a:rPr lang="ru-RU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</a:t>
            </a:r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значит, у вороны о снеге разговор.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810" y="3429000"/>
            <a:ext cx="3698727" cy="27740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123" y="3429000"/>
            <a:ext cx="3686875" cy="277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04849" y="647552"/>
            <a:ext cx="111252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Сквозь сито небо кто-то просеял облака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сыплется на землю снежная мука. </a:t>
            </a:r>
            <a:endParaRPr lang="ru-RU" sz="3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новый, ненадёванный, скрипит на нём башмак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неё морозец печёт 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халву-</a:t>
            </a:r>
            <a:r>
              <a:rPr lang="ru-RU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пашмак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171" y="3087454"/>
            <a:ext cx="5777230" cy="324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69156" y="599987"/>
            <a:ext cx="104536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тоже поварята. Чем хуже мы зимы? </a:t>
            </a:r>
            <a:endParaRPr lang="ru-RU" sz="3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будем стряпать из той муки и мы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Давайте-ка 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снега крошить лапшу-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лагман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3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Лепить 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манты-пельмени не хуже наших мам!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02" y="3110823"/>
            <a:ext cx="2367217" cy="1577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0932" y="4461399"/>
            <a:ext cx="2629656" cy="20370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r="15677"/>
          <a:stretch/>
        </p:blipFill>
        <p:spPr>
          <a:xfrm>
            <a:off x="3905761" y="3036947"/>
            <a:ext cx="2809364" cy="18740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7604" y="3437248"/>
            <a:ext cx="4572396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33461" y="960438"/>
            <a:ext cx="113823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мы построим красивый снежный дом! </a:t>
            </a:r>
            <a:endParaRPr lang="ru-RU" sz="3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пир устроим — гостей мы нынче ждём!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12731" b="8747"/>
          <a:stretch/>
        </p:blipFill>
        <p:spPr>
          <a:xfrm>
            <a:off x="1801070" y="3005592"/>
            <a:ext cx="2943224" cy="23110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294" y="2574247"/>
            <a:ext cx="3898800" cy="333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0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6249" y="527814"/>
            <a:ext cx="123539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Навалим гору снежную, не жалея сил, </a:t>
            </a:r>
            <a:endParaRPr lang="ru-RU" sz="3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Поставим 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дед-мороза, чтоб гору сторожил, </a:t>
            </a:r>
            <a:endParaRPr lang="ru-RU" sz="3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сами — вниз на санках, быстрей, быстрей, быстрей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 здравствует ватага лихих богатырей!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147415"/>
            <a:ext cx="3345439" cy="28113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144142"/>
            <a:ext cx="4691063" cy="281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5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52475" y="801509"/>
            <a:ext cx="114395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Поёт про снег ворона: «Кар-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кар-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кар-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</a:p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снег растает скоро — весна спешит во двор …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152" y="2243818"/>
            <a:ext cx="3562597" cy="26125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8307" y="2243818"/>
            <a:ext cx="3810462" cy="26125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7336" y="3843743"/>
            <a:ext cx="3811129" cy="25387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950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Мультяшные ученики возле школьной доски | Премиум векторы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5" t="4905" r="375" b="6439"/>
          <a:stretch/>
        </p:blipFill>
        <p:spPr bwMode="auto">
          <a:xfrm>
            <a:off x="1063397" y="471603"/>
            <a:ext cx="10431950" cy="591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8"/>
          <p:cNvSpPr txBox="1">
            <a:spLocks/>
          </p:cNvSpPr>
          <p:nvPr/>
        </p:nvSpPr>
        <p:spPr>
          <a:xfrm>
            <a:off x="2902895" y="3007101"/>
            <a:ext cx="6386209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«Песня о снеге»</a:t>
            </a:r>
          </a:p>
          <a:p>
            <a:pPr algn="l"/>
            <a: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К. </a:t>
            </a:r>
            <a:r>
              <a:rPr lang="ru-RU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Мухаммади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412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522456"/>
            <a:ext cx="10668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кричит ворона? </a:t>
            </a:r>
            <a:endParaRPr lang="ru-RU" sz="60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89652" y="1706632"/>
            <a:ext cx="68428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"Кар-</a:t>
            </a:r>
            <a:r>
              <a:rPr lang="ru-RU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!" - кричит ворона.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5048" y="2660482"/>
            <a:ext cx="4555978" cy="341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8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19200" y="893758"/>
            <a:ext cx="1066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Какая </a:t>
            </a:r>
            <a:r>
              <a:rPr lang="ru-RU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мука сыплется с неба</a:t>
            </a:r>
            <a:r>
              <a:rPr lang="ru-RU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02820" y="2106078"/>
            <a:ext cx="83630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Сыплется 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землю снежная мука.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280" y="3118221"/>
            <a:ext cx="5115058" cy="322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7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4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7228" y="465133"/>
            <a:ext cx="1145857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будем стряпать из той </a:t>
            </a:r>
            <a: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муки?</a:t>
            </a:r>
          </a:p>
          <a:p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54930" y="1414751"/>
            <a:ext cx="104536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тоже поварята. Чем хуже мы зимы? </a:t>
            </a:r>
            <a:endParaRPr lang="ru-RU" sz="3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будем стряпать из той муки и мы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Давайте-ка 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снега крошить лапшу-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лагман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3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Лепить 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манты-пельмени не хуже наших мам!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227" y="3847229"/>
            <a:ext cx="2029155" cy="13518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7659" y="4810984"/>
            <a:ext cx="2254115" cy="17461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r="15677"/>
          <a:stretch/>
        </p:blipFill>
        <p:spPr>
          <a:xfrm>
            <a:off x="6987624" y="3847229"/>
            <a:ext cx="2408159" cy="16064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09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7226" y="936010"/>
            <a:ext cx="11887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сторожить снежную гору?</a:t>
            </a:r>
          </a:p>
          <a:p>
            <a: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91654" y="2151727"/>
            <a:ext cx="107448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Поставим 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Деда Мороза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чтоб гору 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сторожил.</a:t>
            </a:r>
            <a:endParaRPr lang="ru-RU" sz="4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473" y="3034551"/>
            <a:ext cx="3210189" cy="300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0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19200" y="793744"/>
            <a:ext cx="10668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Какую </a:t>
            </a:r>
            <a:r>
              <a:rPr lang="ru-RU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песню поёт ворона?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33437" y="2001838"/>
            <a:ext cx="114395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Поёт про снег ворона: «Кар-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кар-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кар-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</a:p>
          <a:p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176" y="3202167"/>
            <a:ext cx="3586375" cy="300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8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4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23910" y="945605"/>
            <a:ext cx="9710057" cy="280076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4400" dirty="0"/>
              <a:t>                </a:t>
            </a:r>
            <a:r>
              <a:rPr lang="ru-RU" sz="4400" dirty="0" smtClean="0"/>
              <a:t> </a:t>
            </a:r>
            <a:r>
              <a:rPr lang="ru-RU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ДОМАШНЯЯ </a:t>
            </a:r>
            <a:r>
              <a:rPr lang="ru-RU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</a:p>
          <a:p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Прочитать выразительно стихотворение </a:t>
            </a:r>
            <a:r>
              <a:rPr lang="ru-RU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К.Мухаммади</a:t>
            </a:r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«Песня о снеге»,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нарисовать иллюстрацию.</a:t>
            </a:r>
          </a:p>
        </p:txBody>
      </p:sp>
      <p:pic>
        <p:nvPicPr>
          <p:cNvPr id="6" name="Picture 2" descr="Картинки по запросу &quot;мультяшный домик&quot;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533" y="4272264"/>
            <a:ext cx="2712196" cy="197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00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699594" y="759694"/>
            <a:ext cx="6792809" cy="101589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/>
            <a:r>
              <a:rPr lang="ru-RU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УРОК!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675" y="2138261"/>
            <a:ext cx="4376938" cy="392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4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 descr="ученики и классная доска, настольный школьный рисунок, школьники, ребенок,  школьные принадлежности, малыш png | PNGWi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71" y="379559"/>
            <a:ext cx="10574215" cy="609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18325" y="1847712"/>
            <a:ext cx="917298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домашнего задания </a:t>
            </a:r>
            <a:endParaRPr lang="ru-RU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97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1712" y="218111"/>
            <a:ext cx="1079682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Упражнение 7.</a:t>
            </a:r>
            <a: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Прочитайте. Чему надо научиться, чтобы вас понимали? Выпишите ответ на этот вопрос. </a:t>
            </a:r>
          </a:p>
          <a:p>
            <a:pPr lvl="0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говорю, рассказываю, спрашиваю, слушаю, читаю и пишу.</a:t>
            </a:r>
          </a:p>
          <a:p>
            <a:pPr lvl="0"/>
            <a:endParaRPr lang="ru-RU" sz="3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1712" y="4729704"/>
            <a:ext cx="10796822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меня понимали, нужно научиться правильно и точно выражать свои мысли.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1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8"/>
          <p:cNvSpPr txBox="1">
            <a:spLocks/>
          </p:cNvSpPr>
          <p:nvPr/>
        </p:nvSpPr>
        <p:spPr>
          <a:xfrm>
            <a:off x="1732435" y="367937"/>
            <a:ext cx="8727130" cy="194822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8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r>
              <a:rPr lang="ru-RU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«Песня о снеге»</a:t>
            </a:r>
          </a:p>
          <a:p>
            <a:pPr algn="l"/>
            <a:r>
              <a:rPr lang="ru-RU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К. </a:t>
            </a:r>
            <a:r>
              <a:rPr lang="ru-RU" sz="5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Мухаммади</a:t>
            </a:r>
            <a:r>
              <a:rPr lang="ru-RU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682" y="2292555"/>
            <a:ext cx="6448636" cy="39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5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8"/>
          <p:cNvSpPr txBox="1">
            <a:spLocks/>
          </p:cNvSpPr>
          <p:nvPr/>
        </p:nvSpPr>
        <p:spPr>
          <a:xfrm>
            <a:off x="2418235" y="409622"/>
            <a:ext cx="8727130" cy="100642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Куддус</a:t>
            </a:r>
            <a:r>
              <a:rPr lang="ru-RU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Мухаммади</a:t>
            </a:r>
            <a:endParaRPr lang="ru-RU" sz="6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3733" r="23245"/>
          <a:stretch/>
        </p:blipFill>
        <p:spPr>
          <a:xfrm>
            <a:off x="484102" y="1679191"/>
            <a:ext cx="3868266" cy="455967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33316" y="1937794"/>
            <a:ext cx="67548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Куддус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Мухаммади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родился 25 октября 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1907 году в Ташкенте в крестьянской семье.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41157" y="4074730"/>
            <a:ext cx="7188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Рано 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потеряв родителей,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Куддус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воспитывался в детском доме.</a:t>
            </a:r>
          </a:p>
        </p:txBody>
      </p:sp>
    </p:spTree>
    <p:extLst>
      <p:ext uri="{BB962C8B-B14F-4D97-AF65-F5344CB8AC3E}">
        <p14:creationId xmlns:p14="http://schemas.microsoft.com/office/powerpoint/2010/main" val="165256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76349" y="561837"/>
            <a:ext cx="103393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К.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Мухаммади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очень 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любил 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природу и в своих стихах 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рисовал  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картины родного края - Узбекистана.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42" y="2481229"/>
            <a:ext cx="2717718" cy="20273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8614"/>
          <a:stretch/>
        </p:blipFill>
        <p:spPr>
          <a:xfrm>
            <a:off x="3486148" y="4508580"/>
            <a:ext cx="2757486" cy="18899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2210" y="2481229"/>
            <a:ext cx="2704851" cy="20273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7061" y="4508580"/>
            <a:ext cx="2638677" cy="199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3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23599" y="1555694"/>
            <a:ext cx="667503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Стихотворения </a:t>
            </a:r>
            <a:r>
              <a:rPr lang="ru-RU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Куддуса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Мухаммади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воспитывают любовь и уважение к труду, стремление приносить пользу.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363" y="1122363"/>
            <a:ext cx="3378599" cy="452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5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11" y="1007277"/>
            <a:ext cx="3297640" cy="4561953"/>
          </a:xfrm>
          <a:prstGeom prst="rect">
            <a:avLst/>
          </a:prstGeom>
        </p:spPr>
      </p:pic>
      <p:sp>
        <p:nvSpPr>
          <p:cNvPr id="7" name="Заголовок 8"/>
          <p:cNvSpPr txBox="1">
            <a:spLocks/>
          </p:cNvSpPr>
          <p:nvPr/>
        </p:nvSpPr>
        <p:spPr>
          <a:xfrm>
            <a:off x="4460082" y="2316163"/>
            <a:ext cx="7329487" cy="158812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«Песня о снеге»</a:t>
            </a:r>
          </a:p>
          <a:p>
            <a:pPr algn="l"/>
            <a:r>
              <a:rPr lang="ru-RU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К. </a:t>
            </a:r>
            <a:r>
              <a:rPr lang="ru-RU" sz="5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Мухаммади</a:t>
            </a:r>
            <a:r>
              <a:rPr lang="ru-RU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40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444</Words>
  <Application>Microsoft Office PowerPoint</Application>
  <PresentationFormat>Широкоэкранный</PresentationFormat>
  <Paragraphs>64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</cp:lastModifiedBy>
  <cp:revision>19</cp:revision>
  <dcterms:created xsi:type="dcterms:W3CDTF">2021-08-20T06:54:00Z</dcterms:created>
  <dcterms:modified xsi:type="dcterms:W3CDTF">2021-08-23T11:20:26Z</dcterms:modified>
</cp:coreProperties>
</file>