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68" r:id="rId5"/>
    <p:sldId id="280" r:id="rId6"/>
    <p:sldId id="267" r:id="rId7"/>
    <p:sldId id="266" r:id="rId8"/>
    <p:sldId id="265" r:id="rId9"/>
    <p:sldId id="264" r:id="rId10"/>
    <p:sldId id="263" r:id="rId11"/>
    <p:sldId id="262" r:id="rId12"/>
    <p:sldId id="271" r:id="rId13"/>
    <p:sldId id="279" r:id="rId14"/>
    <p:sldId id="260" r:id="rId15"/>
    <p:sldId id="259" r:id="rId16"/>
    <p:sldId id="258" r:id="rId17"/>
    <p:sldId id="274" r:id="rId18"/>
    <p:sldId id="275" r:id="rId19"/>
    <p:sldId id="273" r:id="rId20"/>
    <p:sldId id="277" r:id="rId21"/>
    <p:sldId id="276" r:id="rId22"/>
    <p:sldId id="27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F28"/>
    <a:srgbClr val="FBFE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53" d="100"/>
          <a:sy n="53" d="100"/>
        </p:scale>
        <p:origin x="7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267389-54AA-4057-9C8E-90DD992E6E8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90B1B3-FEFF-46BE-AC16-6CA1CDAD6F70}">
      <dgm:prSet custT="1"/>
      <dgm:spPr/>
      <dgm:t>
        <a:bodyPr/>
        <a:lstStyle/>
        <a:p>
          <a:r>
            <a:rPr lang="ru-RU" sz="4400" b="1" i="0" dirty="0" smtClean="0"/>
            <a:t>Безударные гласные в корне слова</a:t>
          </a:r>
          <a:endParaRPr lang="ru-RU" sz="4400" b="1" i="0" dirty="0"/>
        </a:p>
      </dgm:t>
    </dgm:pt>
    <dgm:pt modelId="{11ECA9AA-F7D6-4CCD-90FC-0B5803A3A361}" type="parTrans" cxnId="{DD26C8E7-A83C-4FCE-90AA-E1ACBF28FD0F}">
      <dgm:prSet/>
      <dgm:spPr/>
      <dgm:t>
        <a:bodyPr/>
        <a:lstStyle/>
        <a:p>
          <a:endParaRPr lang="ru-RU"/>
        </a:p>
      </dgm:t>
    </dgm:pt>
    <dgm:pt modelId="{6128B7B8-8FA1-4051-B0B5-5082326C4859}" type="sibTrans" cxnId="{DD26C8E7-A83C-4FCE-90AA-E1ACBF28FD0F}">
      <dgm:prSet/>
      <dgm:spPr/>
      <dgm:t>
        <a:bodyPr/>
        <a:lstStyle/>
        <a:p>
          <a:endParaRPr lang="ru-RU"/>
        </a:p>
      </dgm:t>
    </dgm:pt>
    <dgm:pt modelId="{EA538D5D-A9C6-451A-AAEA-D4929046E56A}" type="pres">
      <dgm:prSet presAssocID="{14267389-54AA-4057-9C8E-90DD992E6E8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E9C84E-99AB-47D2-8DDC-DD4F20C101B1}" type="pres">
      <dgm:prSet presAssocID="{0F90B1B3-FEFF-46BE-AC16-6CA1CDAD6F70}" presName="node" presStyleLbl="node1" presStyleIdx="0" presStyleCnt="1" custScaleX="3822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AAE38F-5B8F-4ABD-885B-AD909540AD52}" type="presOf" srcId="{0F90B1B3-FEFF-46BE-AC16-6CA1CDAD6F70}" destId="{A7E9C84E-99AB-47D2-8DDC-DD4F20C101B1}" srcOrd="0" destOrd="0" presId="urn:microsoft.com/office/officeart/2005/8/layout/cycle2"/>
    <dgm:cxn modelId="{A8BB9DB9-7081-4718-B253-DCEEBBCA5264}" type="presOf" srcId="{14267389-54AA-4057-9C8E-90DD992E6E8B}" destId="{EA538D5D-A9C6-451A-AAEA-D4929046E56A}" srcOrd="0" destOrd="0" presId="urn:microsoft.com/office/officeart/2005/8/layout/cycle2"/>
    <dgm:cxn modelId="{DD26C8E7-A83C-4FCE-90AA-E1ACBF28FD0F}" srcId="{14267389-54AA-4057-9C8E-90DD992E6E8B}" destId="{0F90B1B3-FEFF-46BE-AC16-6CA1CDAD6F70}" srcOrd="0" destOrd="0" parTransId="{11ECA9AA-F7D6-4CCD-90FC-0B5803A3A361}" sibTransId="{6128B7B8-8FA1-4051-B0B5-5082326C4859}"/>
    <dgm:cxn modelId="{F0A8872E-5E85-406E-A530-C8CE5A69D007}" type="presParOf" srcId="{EA538D5D-A9C6-451A-AAEA-D4929046E56A}" destId="{A7E9C84E-99AB-47D2-8DDC-DD4F20C101B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E9C84E-99AB-47D2-8DDC-DD4F20C101B1}">
      <dsp:nvSpPr>
        <dsp:cNvPr id="0" name=""/>
        <dsp:cNvSpPr/>
      </dsp:nvSpPr>
      <dsp:spPr>
        <a:xfrm>
          <a:off x="5786" y="103892"/>
          <a:ext cx="8135409" cy="21282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i="0" kern="1200" dirty="0" smtClean="0"/>
            <a:t>Безударные гласные в корне слова</a:t>
          </a:r>
          <a:endParaRPr lang="ru-RU" sz="4400" b="1" i="0" kern="1200" dirty="0"/>
        </a:p>
      </dsp:txBody>
      <dsp:txXfrm>
        <a:off x="1197189" y="415565"/>
        <a:ext cx="5752603" cy="15048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AF3E7-878B-431B-9CA8-7ED1C0856FF8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A501-40F9-4B1B-8E34-313F3A5D4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077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AF3E7-878B-431B-9CA8-7ED1C0856FF8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A501-40F9-4B1B-8E34-313F3A5D4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267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AF3E7-878B-431B-9CA8-7ED1C0856FF8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A501-40F9-4B1B-8E34-313F3A5D4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407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AF3E7-878B-431B-9CA8-7ED1C0856FF8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A501-40F9-4B1B-8E34-313F3A5D4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678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AF3E7-878B-431B-9CA8-7ED1C0856FF8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A501-40F9-4B1B-8E34-313F3A5D4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643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AF3E7-878B-431B-9CA8-7ED1C0856FF8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A501-40F9-4B1B-8E34-313F3A5D4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872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AF3E7-878B-431B-9CA8-7ED1C0856FF8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A501-40F9-4B1B-8E34-313F3A5D4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894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AF3E7-878B-431B-9CA8-7ED1C0856FF8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A501-40F9-4B1B-8E34-313F3A5D4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452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AF3E7-878B-431B-9CA8-7ED1C0856FF8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A501-40F9-4B1B-8E34-313F3A5D4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29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AF3E7-878B-431B-9CA8-7ED1C0856FF8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A501-40F9-4B1B-8E34-313F3A5D4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58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AF3E7-878B-431B-9CA8-7ED1C0856FF8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A501-40F9-4B1B-8E34-313F3A5D4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509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AF3E7-878B-431B-9CA8-7ED1C0856FF8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4A501-40F9-4B1B-8E34-313F3A5D4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251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сова мультяшная картинки: 13 тыс изображений найдено в Яндекс.Картинках |  Картины с совой, Чучело совы, Сов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221" y="3032790"/>
            <a:ext cx="4577557" cy="334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35693" y="447468"/>
            <a:ext cx="932061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46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122" name="Picture 2" descr="https://ds04.infourok.ru/uploads/ex/1210/0000602f-ff959595/img1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68"/>
          <a:stretch/>
        </p:blipFill>
        <p:spPr bwMode="auto">
          <a:xfrm>
            <a:off x="1524000" y="1144588"/>
            <a:ext cx="9144000" cy="4638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227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146" name="Picture 2" descr="https://ds04.infourok.ru/uploads/ex/1210/0000602f-ff959595/img1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4" r="17537" b="7001"/>
          <a:stretch/>
        </p:blipFill>
        <p:spPr bwMode="auto">
          <a:xfrm>
            <a:off x="838200" y="485241"/>
            <a:ext cx="5621906" cy="588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mg2.freepng.ru/20180515/kjw/kisspng-owl-royalty-free-clip-art-5afa750e2deaf4.460413811526363406188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369" y="2118560"/>
            <a:ext cx="4446431" cy="322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51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266" name="Picture 2" descr="https://fs00.infourok.ru/images/doc/204/232743/img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0" t="9038" r="13598" b="13024"/>
          <a:stretch/>
        </p:blipFill>
        <p:spPr bwMode="auto">
          <a:xfrm>
            <a:off x="1789385" y="1975425"/>
            <a:ext cx="8613229" cy="405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35692" y="829128"/>
            <a:ext cx="932061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Подберите проверочное слово.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37713" y="1840488"/>
            <a:ext cx="4481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и</a:t>
            </a:r>
            <a:endParaRPr lang="ru-RU" sz="4400" b="1" dirty="0" smtClean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37713" y="2366809"/>
            <a:ext cx="4481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о</a:t>
            </a:r>
            <a:endParaRPr lang="ru-RU" sz="4400" b="1" dirty="0" smtClean="0">
              <a:solidFill>
                <a:srgbClr val="00B05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61778" y="2939888"/>
            <a:ext cx="4481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е</a:t>
            </a:r>
            <a:endParaRPr lang="ru-RU" sz="4400" b="1" dirty="0" smtClean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70756" y="3466079"/>
            <a:ext cx="4481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о</a:t>
            </a:r>
            <a:endParaRPr lang="ru-RU" sz="4400" b="1" dirty="0" smtClean="0">
              <a:solidFill>
                <a:srgbClr val="00B05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37713" y="4038735"/>
            <a:ext cx="4481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о</a:t>
            </a:r>
            <a:endParaRPr lang="ru-RU" sz="4400" b="1" dirty="0" smtClean="0">
              <a:solidFill>
                <a:srgbClr val="00B05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49002" y="4527615"/>
            <a:ext cx="4481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я</a:t>
            </a:r>
            <a:endParaRPr lang="ru-RU" sz="4400" b="1" dirty="0" smtClean="0">
              <a:solidFill>
                <a:srgbClr val="00B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84356" y="5091670"/>
            <a:ext cx="4481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а</a:t>
            </a:r>
            <a:endParaRPr lang="ru-RU" sz="4400" b="1" dirty="0" smtClean="0">
              <a:solidFill>
                <a:srgbClr val="00B050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3951111" y="2366809"/>
            <a:ext cx="3815645" cy="92702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3951111" y="2366809"/>
            <a:ext cx="3702756" cy="53841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4170071" y="2782228"/>
            <a:ext cx="3596685" cy="6661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3951110" y="3954536"/>
            <a:ext cx="3815646" cy="92702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4135332" y="3863827"/>
            <a:ext cx="3631424" cy="65476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4170071" y="4392678"/>
            <a:ext cx="3596685" cy="6386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4099713" y="5506760"/>
            <a:ext cx="3518439" cy="12229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649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314" name="Picture 2" descr="https://cloud.prezentacii.org/19/04/138142/images/screen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80" t="16898" r="11202" b="8239"/>
          <a:stretch/>
        </p:blipFill>
        <p:spPr bwMode="auto">
          <a:xfrm>
            <a:off x="1192517" y="700569"/>
            <a:ext cx="4244622" cy="547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936588" y="1701870"/>
            <a:ext cx="4481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е</a:t>
            </a:r>
            <a:endParaRPr lang="ru-RU" sz="4400" b="1" dirty="0" smtClean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36588" y="2391257"/>
            <a:ext cx="4481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и</a:t>
            </a:r>
            <a:endParaRPr lang="ru-RU" sz="4400" b="1" dirty="0" smtClean="0">
              <a:solidFill>
                <a:srgbClr val="00B05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78231" y="2956889"/>
            <a:ext cx="6281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о</a:t>
            </a:r>
            <a:endParaRPr lang="ru-RU" sz="4400" b="1" dirty="0" smtClean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91179" y="3576224"/>
            <a:ext cx="4481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о</a:t>
            </a:r>
            <a:endParaRPr lang="ru-RU" sz="4400" b="1" dirty="0" smtClean="0">
              <a:solidFill>
                <a:srgbClr val="00B05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29482" y="4241204"/>
            <a:ext cx="4481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а</a:t>
            </a:r>
            <a:endParaRPr lang="ru-RU" sz="4400" b="1" dirty="0" smtClean="0">
              <a:solidFill>
                <a:srgbClr val="00B05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42430" y="4930591"/>
            <a:ext cx="4481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B050"/>
                </a:solidFill>
              </a:rPr>
              <a:t>е</a:t>
            </a:r>
            <a:endParaRPr lang="ru-RU" sz="4400" b="1" dirty="0" smtClean="0">
              <a:solidFill>
                <a:srgbClr val="00B050"/>
              </a:solidFill>
            </a:endParaRPr>
          </a:p>
        </p:txBody>
      </p:sp>
      <p:pic>
        <p:nvPicPr>
          <p:cNvPr id="13316" name="Picture 4" descr="https://www.culture.ru/storage/images/fe455080d7c168d3d794ecaa72e6c657/e51ecee8febfaaa55665e38c1d62c649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983" y="784708"/>
            <a:ext cx="2454454" cy="170743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secreted.ru/wp-content/uploads/2021/08/file-117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7783" y="714981"/>
            <a:ext cx="1975213" cy="203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https://img.tourister.ru/files/2/4/2/2/7/7/8/9/origina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315" y="2806764"/>
            <a:ext cx="2322291" cy="1547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https://orbsteppe.ru/wp-content/uploads/2020/09/28f81ae8409f725338e40d39d888af9a-scale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852" y="2890447"/>
            <a:ext cx="2282825" cy="171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4" name="Picture 12" descr="https://proprikol.ru/wp-content/uploads/2020/05/kartinki-grachi-5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454" y="4602566"/>
            <a:ext cx="2099196" cy="1574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img1.akspic.ru/originals/4/4/9/0/1/110944-kamennaya_stena-hlam-kirpichnaya_kladka-drevesina-kirpich-2560x160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8704" y="4747813"/>
            <a:ext cx="2412655" cy="1507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412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194" name="Picture 2" descr=" Рыцарские м.чи(я,е) –  футбольные м.чи(я,е), прим.рять(е,и) платье –  прим.рять(е,и) друзей, зап.вать (е,и) песню –  зап.вать(е,и) лекарство.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12"/>
          <a:stretch/>
        </p:blipFill>
        <p:spPr bwMode="auto">
          <a:xfrm>
            <a:off x="1075996" y="681695"/>
            <a:ext cx="10040008" cy="549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966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218" name="Picture 2" descr=" Рыцарские м е чи(м е ч) –  футбольные м я чи(м я ч), прим е рять (прим é рка) платье –  прим и рять (м и р)друзей, Зап е вать (п е ть) песню –  зап и вать (п и ть)лекарство. 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80" b="58386"/>
          <a:stretch/>
        </p:blipFill>
        <p:spPr bwMode="auto">
          <a:xfrm>
            <a:off x="633248" y="769965"/>
            <a:ext cx="9756227" cy="126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http://img10.joyreactor.cc/pics/comment/full/GUWEIZ-artist-art-%D0%B4%D0%B5%D0%B2%D1%83%D1%88%D0%BA%D0%B0-art-4107824.jpe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4" name="Picture 8" descr="https://cdn.dodowallpaper.com/full/307/knight-sword-1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40" t="-576" r="36328" b="576"/>
          <a:stretch/>
        </p:blipFill>
        <p:spPr bwMode="auto">
          <a:xfrm rot="5400000">
            <a:off x="8779857" y="-436755"/>
            <a:ext cx="566057" cy="309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ttps://www.adverti.ru/media/catalog/product/6/8/6835.10_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0996" y="1431613"/>
            <a:ext cx="1178270" cy="103650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 Рыцарские м е чи(м е ч) –  футбольные м я чи(м я ч), прим е рять (прим é рка) платье –  прим и рять (м и р)друзей, Зап е вать (п е ть) песню –  зап и вать (п и ть)лекарство. 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16" b="42308"/>
          <a:stretch/>
        </p:blipFill>
        <p:spPr bwMode="auto">
          <a:xfrm>
            <a:off x="608084" y="2865430"/>
            <a:ext cx="8967638" cy="1101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https://be-ledy.ru/wp-content/uploads/2016/11/pochemu-etu-odezhdu-ne-stoit-nosi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946" y="2581195"/>
            <a:ext cx="1706860" cy="113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https://www.pravmir.ru/wp-content/uploads/2017/08/002-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558" y="3276015"/>
            <a:ext cx="1690731" cy="1112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 Рыцарские м е чи(м е ч) –  футбольные м я чи(м я ч), прим е рять (прим é рка) платье –  прим и рять (м и р)друзей, Зап е вать (п е ть) песню –  зап и вать (п и ть)лекарство. 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63" b="24772"/>
          <a:stretch/>
        </p:blipFill>
        <p:spPr bwMode="auto">
          <a:xfrm>
            <a:off x="483393" y="4553325"/>
            <a:ext cx="8967638" cy="121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 descr="https://xn--80agabe1dc1k.xn--p1ai/wp-content/uploads/2018/01/Pearson-Songs-Festival-2017-Logo_tsv-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924" y="4067955"/>
            <a:ext cx="2036276" cy="1089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4" name="Picture 18" descr="https://medknsltant.com/wp-content/uploads/2019/06/post_5ab8e3c8e1c1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8119" y="4955053"/>
            <a:ext cx="1941554" cy="1298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55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419" t="23159" r="6130" b="64994"/>
          <a:stretch/>
        </p:blipFill>
        <p:spPr>
          <a:xfrm>
            <a:off x="838200" y="1825625"/>
            <a:ext cx="10547861" cy="30232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60500" y="1825625"/>
            <a:ext cx="723900" cy="523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36170" y="720056"/>
            <a:ext cx="1066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                       </a:t>
            </a:r>
            <a:r>
              <a:rPr lang="ru-RU" sz="3600" b="1" dirty="0" smtClean="0"/>
              <a:t>Упражнение 119. </a:t>
            </a:r>
          </a:p>
        </p:txBody>
      </p:sp>
    </p:spTree>
    <p:extLst>
      <p:ext uri="{BB962C8B-B14F-4D97-AF65-F5344CB8AC3E}">
        <p14:creationId xmlns:p14="http://schemas.microsoft.com/office/powerpoint/2010/main" val="18602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985" t="35072" r="8982" b="50119"/>
          <a:stretch/>
        </p:blipFill>
        <p:spPr>
          <a:xfrm>
            <a:off x="685800" y="2236646"/>
            <a:ext cx="9474200" cy="3529296"/>
          </a:xfrm>
          <a:prstGeom prst="rect">
            <a:avLst/>
          </a:prstGeom>
        </p:spPr>
      </p:pic>
      <p:pic>
        <p:nvPicPr>
          <p:cNvPr id="6" name="Picture 2" descr="https://myslide.ru/documents_7/93c2de2c2263719c4c8ceab00892742f/img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200" y="481948"/>
            <a:ext cx="3530600" cy="2417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559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655" y="47852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561" t="49503" r="8555" b="40953"/>
          <a:stretch/>
        </p:blipFill>
        <p:spPr>
          <a:xfrm>
            <a:off x="1356279" y="1550988"/>
            <a:ext cx="9997521" cy="23495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70100" y="1550988"/>
            <a:ext cx="685800" cy="4119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36170" y="720056"/>
            <a:ext cx="1066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                       </a:t>
            </a:r>
            <a:r>
              <a:rPr lang="ru-RU" sz="3600" b="1" dirty="0" smtClean="0"/>
              <a:t>Упражнение 120.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11846" y="2536538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е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94650" y="2892077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е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94683" y="3218513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е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28447" y="2170154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о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66166" y="2514683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о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53521" y="2904104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о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705391" y="3229813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е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V="1">
            <a:off x="3771173" y="2667504"/>
            <a:ext cx="67507" cy="12184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3943339" y="2980066"/>
            <a:ext cx="67507" cy="12184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4009092" y="3389052"/>
            <a:ext cx="67507" cy="12184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7546383" y="2241044"/>
            <a:ext cx="110536" cy="15019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7772886" y="2620344"/>
            <a:ext cx="110536" cy="126403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6054624" y="3005043"/>
            <a:ext cx="67507" cy="12184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8098402" y="2999465"/>
            <a:ext cx="67507" cy="12184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7604093" y="3355004"/>
            <a:ext cx="67507" cy="12184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0" name="Picture 2" descr="https://catherineasquithgallery.com/uploads/posts/2021-02/1614531339_118-p-smailik-na-belom-fone-1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714" y="3440277"/>
            <a:ext cx="3021829" cy="3021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2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8008" t="68925" r="6032" b="20225"/>
          <a:stretch/>
        </p:blipFill>
        <p:spPr>
          <a:xfrm>
            <a:off x="649704" y="752226"/>
            <a:ext cx="11165307" cy="3049754"/>
          </a:xfrm>
          <a:prstGeom prst="rect">
            <a:avLst/>
          </a:prstGeom>
        </p:spPr>
      </p:pic>
      <p:pic>
        <p:nvPicPr>
          <p:cNvPr id="6" name="Picture 2" descr="Happy cute cartoon школьники | Премиум вектор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014" y="3782914"/>
            <a:ext cx="4230803" cy="273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179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https://gif-kartinki.ru/ramki/ramki-shkola_0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5082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-71959" y="1024777"/>
            <a:ext cx="8887869" cy="100642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001036256"/>
              </p:ext>
            </p:extLst>
          </p:nvPr>
        </p:nvGraphicFramePr>
        <p:xfrm>
          <a:off x="2511494" y="1990724"/>
          <a:ext cx="8146982" cy="2336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4397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801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0881" t="79650" r="6368" b="13990"/>
          <a:stretch/>
        </p:blipFill>
        <p:spPr>
          <a:xfrm>
            <a:off x="655320" y="2055813"/>
            <a:ext cx="10698480" cy="18259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75360" y="2055813"/>
            <a:ext cx="822960" cy="4130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36170" y="720056"/>
            <a:ext cx="1066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                       </a:t>
            </a:r>
            <a:r>
              <a:rPr lang="ru-RU" sz="3600" b="1" dirty="0" smtClean="0"/>
              <a:t>Упражнение 121.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93255" y="2844225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е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06365" y="2844225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я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31559" y="2837425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е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16791" y="2844225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я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83366" y="2869330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е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765014" y="2844225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е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135991" y="2837424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е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721872" y="2844225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е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004935" y="3259745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а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150851" y="3272101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о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432499" y="3235031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е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286585" y="3259745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е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574704" y="3287642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е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019378" y="3262928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я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pic>
        <p:nvPicPr>
          <p:cNvPr id="22" name="Picture 2" descr="https://obninsk.poliglotiki.ru/images/site/cache/93/53/9353c66e8d4b45bffe9f9a04587a12b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807" y="4195996"/>
            <a:ext cx="4016386" cy="249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63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662" t="59309" r="2573" b="16827"/>
          <a:stretch/>
        </p:blipFill>
        <p:spPr>
          <a:xfrm>
            <a:off x="1083316" y="686604"/>
            <a:ext cx="9968312" cy="549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03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391" y="453894"/>
            <a:ext cx="9803218" cy="595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0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https://img11.postila.ru/data/7d/a5/4c/56/7da54c5698334a6bb32ef8adf230265f89032e6b9060ca5380215e2fa89728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629" y="672437"/>
            <a:ext cx="10368742" cy="551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57857" y="3184462"/>
            <a:ext cx="59301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30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3720" y="601037"/>
            <a:ext cx="10904559" cy="329320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РАБОТА.</a:t>
            </a:r>
          </a:p>
          <a:p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Записать 5 пословиц о дружбе. Выразительно прочитать </a:t>
            </a:r>
            <a:r>
              <a:rPr lang="ru-RU" sz="40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стихотворение </a:t>
            </a:r>
            <a:r>
              <a:rPr lang="ru-RU" sz="4000" b="1" i="1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Р.Фархади</a:t>
            </a:r>
            <a:r>
              <a:rPr lang="ru-RU" sz="40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«Сколько у тебя друзей?»</a:t>
            </a:r>
          </a:p>
        </p:txBody>
      </p:sp>
    </p:spTree>
    <p:extLst>
      <p:ext uri="{BB962C8B-B14F-4D97-AF65-F5344CB8AC3E}">
        <p14:creationId xmlns:p14="http://schemas.microsoft.com/office/powerpoint/2010/main" val="242087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ttps://fs00.infourok.ru/images/doc/230/64615/2/img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3" b="3681"/>
          <a:stretch/>
        </p:blipFill>
        <p:spPr bwMode="auto">
          <a:xfrm>
            <a:off x="1912938" y="541032"/>
            <a:ext cx="8731250" cy="577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54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ttps://ds04.infourok.ru/uploads/ex/1210/0000602f-ff959595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1" b="19205"/>
          <a:stretch/>
        </p:blipFill>
        <p:spPr bwMode="auto">
          <a:xfrm>
            <a:off x="838200" y="804042"/>
            <a:ext cx="10360959" cy="516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76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50" name="Picture 2" descr="https://ds04.infourok.ru/uploads/ex/1210/0000602f-ff959595/img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770" y="433058"/>
            <a:ext cx="9983514" cy="599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062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74" name="Picture 2" descr="https://ds04.infourok.ru/uploads/ex/1210/0000602f-ff959595/img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917" y="481833"/>
            <a:ext cx="10074165" cy="589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383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098" name="Picture 2" descr="https://ds04.infourok.ru/uploads/ex/1210/0000602f-ff959595/img1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38" b="16152"/>
          <a:stretch/>
        </p:blipFill>
        <p:spPr bwMode="auto">
          <a:xfrm>
            <a:off x="1524000" y="1825625"/>
            <a:ext cx="9144000" cy="4226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78463" y="767358"/>
            <a:ext cx="93206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Подбери проверочное слово.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2124" y="4477407"/>
            <a:ext cx="2033752" cy="1024759"/>
          </a:xfrm>
          <a:prstGeom prst="rect">
            <a:avLst/>
          </a:prstGeom>
          <a:solidFill>
            <a:srgbClr val="FEF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15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93</Words>
  <Application>Microsoft Office PowerPoint</Application>
  <PresentationFormat>Широкоэкранный</PresentationFormat>
  <Paragraphs>47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24</cp:revision>
  <dcterms:created xsi:type="dcterms:W3CDTF">2021-10-29T19:19:43Z</dcterms:created>
  <dcterms:modified xsi:type="dcterms:W3CDTF">2021-10-31T17:30:48Z</dcterms:modified>
</cp:coreProperties>
</file>