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5" r:id="rId4"/>
    <p:sldId id="257" r:id="rId5"/>
    <p:sldId id="263" r:id="rId6"/>
    <p:sldId id="262" r:id="rId7"/>
    <p:sldId id="266" r:id="rId8"/>
    <p:sldId id="270" r:id="rId9"/>
    <p:sldId id="271" r:id="rId10"/>
    <p:sldId id="272" r:id="rId11"/>
    <p:sldId id="274" r:id="rId12"/>
    <p:sldId id="268" r:id="rId13"/>
    <p:sldId id="267" r:id="rId14"/>
    <p:sldId id="258" r:id="rId15"/>
    <p:sldId id="269" r:id="rId16"/>
    <p:sldId id="280" r:id="rId17"/>
    <p:sldId id="281" r:id="rId18"/>
    <p:sldId id="276" r:id="rId19"/>
    <p:sldId id="279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5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6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3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7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3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8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5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2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6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4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1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08700-2E78-4AC7-942D-34FEE9519EF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07CB-C21B-4B21-B057-66BF7BF9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6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6" descr="https://avatars.mds.yandex.net/get-pdb/2203749/3b639489-eb76-4081-b428-3f67fb929514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65" y="2773878"/>
            <a:ext cx="4104167" cy="38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05597" y="188555"/>
            <a:ext cx="88795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7385" y="561837"/>
            <a:ext cx="90906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дружба?</a:t>
            </a:r>
          </a:p>
        </p:txBody>
      </p:sp>
      <p:pic>
        <p:nvPicPr>
          <p:cNvPr id="1026" name="Picture 2" descr="https://ds03.infourok.ru/uploads/ex/073c/00015343-643bc6b8/1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b="12566"/>
          <a:stretch/>
        </p:blipFill>
        <p:spPr bwMode="auto">
          <a:xfrm>
            <a:off x="2646983" y="1690688"/>
            <a:ext cx="8431834" cy="43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pic>
        <p:nvPicPr>
          <p:cNvPr id="3074" name="Picture 2" descr="https://ds05.infourok.ru/uploads/ex/047d/00088ffc-a66a3b39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4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1" y="-32798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3071" y="365125"/>
            <a:ext cx="89698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 нашем классе,</a:t>
            </a:r>
          </a:p>
          <a:p>
            <a:r>
              <a:rPr lang="ru-RU" sz="4400" b="1" dirty="0" smtClean="0"/>
              <a:t>В нашей школе, </a:t>
            </a:r>
          </a:p>
          <a:p>
            <a:r>
              <a:rPr lang="ru-RU" sz="4400" b="1" dirty="0" smtClean="0"/>
              <a:t>Во дворе и на футболе,</a:t>
            </a:r>
          </a:p>
          <a:p>
            <a:r>
              <a:rPr lang="ru-RU" sz="4400" b="1" dirty="0" smtClean="0"/>
              <a:t>И на улице моей</a:t>
            </a:r>
          </a:p>
          <a:p>
            <a:r>
              <a:rPr lang="ru-RU" sz="4400" b="1" dirty="0" smtClean="0"/>
              <a:t>Много у меня друзей.</a:t>
            </a:r>
            <a:endParaRPr lang="ru-RU" sz="4400" b="1" dirty="0"/>
          </a:p>
        </p:txBody>
      </p:sp>
      <p:pic>
        <p:nvPicPr>
          <p:cNvPr id="2050" name="Picture 2" descr="https://catherineasquithgallery.com/uploads/posts/2021-03/1614583225_55-p-druzya-na-belom-fone-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13" y="2730882"/>
            <a:ext cx="6024837" cy="50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6500" y="234663"/>
            <a:ext cx="929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Утром с Абдуллой шагаю,</a:t>
            </a:r>
          </a:p>
          <a:p>
            <a:r>
              <a:rPr lang="ru-RU" sz="4800" b="1" dirty="0" smtClean="0"/>
              <a:t>И с тобой, </a:t>
            </a:r>
            <a:r>
              <a:rPr lang="ru-RU" sz="4800" b="1" dirty="0" err="1" smtClean="0"/>
              <a:t>Мурад</a:t>
            </a:r>
            <a:r>
              <a:rPr lang="ru-RU" sz="4800" b="1" dirty="0" smtClean="0"/>
              <a:t>, играю.</a:t>
            </a:r>
          </a:p>
          <a:p>
            <a:r>
              <a:rPr lang="ru-RU" sz="4800" b="1" dirty="0" smtClean="0"/>
              <a:t>У ворот нас ждёт Сергей. </a:t>
            </a:r>
          </a:p>
          <a:p>
            <a:r>
              <a:rPr lang="ru-RU" sz="4800" b="1" dirty="0" smtClean="0"/>
              <a:t>Подводить нельзя друзей.</a:t>
            </a:r>
            <a:endParaRPr lang="ru-RU" sz="4800" b="1" dirty="0"/>
          </a:p>
        </p:txBody>
      </p:sp>
      <p:pic>
        <p:nvPicPr>
          <p:cNvPr id="3074" name="Picture 2" descr="https://thumbs.dreamstime.com/b/%D0%BC%D0%B0%D0%BB%D1%8C%D1%87%D0%B8%D0%BA%D0%B8-%D0%B8-%D0%B4%D0%B5%D0%B2%D0%BE%D1%87%D0%BA%D0%B8-%D0%BF%D1%80%D1%8B%D0%B3%D0%B0%D1%8E%D1%89%D0%B8%D0%B5-togerther-%D0%B4%D0%B5%D1%82%D0%B5%D0%B9-%D0%B2%D1%81%D0%BA%D0%BE%D1%87%D0%B8%D0%B2-%D0%BD%D0%B0-%D0%B1%D0%B5%D0%BB%D1%8B%D0%B9-%D0%B2%D0%B5%D0%BA%D1%82%D0%BE%D1%80-203343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59" y="3412113"/>
            <a:ext cx="6428105" cy="32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8900" y="30213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/>
              <a:t>Чтобы друг твой </a:t>
            </a:r>
          </a:p>
          <a:p>
            <a:r>
              <a:rPr lang="ru-RU" sz="4800" b="1" dirty="0" smtClean="0"/>
              <a:t>был надёжным,</a:t>
            </a:r>
          </a:p>
          <a:p>
            <a:r>
              <a:rPr lang="ru-RU" sz="4800" b="1" dirty="0" smtClean="0"/>
              <a:t>Ты и сам таким </a:t>
            </a:r>
          </a:p>
          <a:p>
            <a:r>
              <a:rPr lang="ru-RU" sz="4800" b="1" dirty="0" smtClean="0"/>
              <a:t>быть должен.</a:t>
            </a:r>
            <a:endParaRPr lang="ru-RU" sz="4800" b="1" dirty="0"/>
          </a:p>
        </p:txBody>
      </p:sp>
      <p:pic>
        <p:nvPicPr>
          <p:cNvPr id="4098" name="Picture 2" descr="https://vospitatel-sada.ru/kartinki/2021/07/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72" y="2606135"/>
            <a:ext cx="5215128" cy="39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5486" y="215642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И тогда в стране твоей,</a:t>
            </a:r>
          </a:p>
          <a:p>
            <a:r>
              <a:rPr lang="ru-RU" sz="4400" b="1" dirty="0" smtClean="0"/>
              <a:t>В мире, на планете всей – </a:t>
            </a:r>
          </a:p>
          <a:p>
            <a:r>
              <a:rPr lang="ru-RU" sz="4400" b="1" dirty="0" smtClean="0"/>
              <a:t>Миллион, определённо,</a:t>
            </a:r>
          </a:p>
          <a:p>
            <a:r>
              <a:rPr lang="ru-RU" sz="4400" b="1" dirty="0" smtClean="0"/>
              <a:t>Даже больше миллиона </a:t>
            </a:r>
          </a:p>
          <a:p>
            <a:r>
              <a:rPr lang="ru-RU" sz="4400" b="1" dirty="0" smtClean="0"/>
              <a:t>Будет у тебя друзей!</a:t>
            </a:r>
            <a:endParaRPr lang="ru-RU" sz="4400" b="1" dirty="0"/>
          </a:p>
        </p:txBody>
      </p:sp>
      <p:pic>
        <p:nvPicPr>
          <p:cNvPr id="5122" name="Picture 2" descr="https://kidssmile.by/d/150-1502300_child-cartoon-royalty-free-clip-art-children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04" y="3686213"/>
            <a:ext cx="5849982" cy="31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5486" y="215642"/>
            <a:ext cx="9547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Что делать чтобы у тебя было много друзей?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0748" y="1672309"/>
            <a:ext cx="9891252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-</a:t>
            </a:r>
            <a:r>
              <a:rPr lang="ru-RU" sz="2800" b="1" dirty="0" smtClean="0">
                <a:solidFill>
                  <a:srgbClr val="FF0000"/>
                </a:solidFill>
              </a:rPr>
              <a:t>Никогда </a:t>
            </a:r>
            <a:r>
              <a:rPr lang="ru-RU" sz="2800" b="1" dirty="0">
                <a:solidFill>
                  <a:srgbClr val="FF0000"/>
                </a:solidFill>
              </a:rPr>
              <a:t>не груби своим товарищам. Не называй обидными словами. Не давай им прозвищ.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- </a:t>
            </a:r>
            <a:r>
              <a:rPr lang="ru-RU" sz="2800" b="1" dirty="0">
                <a:solidFill>
                  <a:srgbClr val="FF0000"/>
                </a:solidFill>
              </a:rPr>
              <a:t>Не старайся кого-нибудь ударить или толкнуть, чтобы занять удобное для тебя </a:t>
            </a:r>
            <a:r>
              <a:rPr lang="ru-RU" sz="2800" b="1" dirty="0" smtClean="0">
                <a:solidFill>
                  <a:srgbClr val="FF0000"/>
                </a:solidFill>
              </a:rPr>
              <a:t>место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-Не </a:t>
            </a:r>
            <a:r>
              <a:rPr lang="ru-RU" sz="2800" b="1" dirty="0">
                <a:solidFill>
                  <a:srgbClr val="FF0000"/>
                </a:solidFill>
              </a:rPr>
              <a:t>забывай здороваться со всеми своими друзьями. Даже с теми из них, кто совсем маленький. Дружить можно и нужно и с малышами, и с большими </a:t>
            </a:r>
            <a:r>
              <a:rPr lang="ru-RU" sz="2800" b="1" dirty="0" smtClean="0">
                <a:solidFill>
                  <a:srgbClr val="FF0000"/>
                </a:solidFill>
              </a:rPr>
              <a:t>ребятами.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-Если </a:t>
            </a:r>
            <a:r>
              <a:rPr lang="ru-RU" sz="2800" b="1" dirty="0">
                <a:solidFill>
                  <a:srgbClr val="FF0000"/>
                </a:solidFill>
              </a:rPr>
              <a:t>ты за что-либо обиделся на своего друга, постарайся поскорей забыть и простить ему свою обиду. Не злись!</a:t>
            </a:r>
          </a:p>
        </p:txBody>
      </p:sp>
    </p:spTree>
    <p:extLst>
      <p:ext uri="{BB962C8B-B14F-4D97-AF65-F5344CB8AC3E}">
        <p14:creationId xmlns:p14="http://schemas.microsoft.com/office/powerpoint/2010/main" val="29153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5486" y="215642"/>
            <a:ext cx="95474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/>
          </a:p>
          <a:p>
            <a:endParaRPr lang="ru-RU" sz="4000" b="1" dirty="0"/>
          </a:p>
          <a:p>
            <a:r>
              <a:rPr lang="ru-RU" sz="4000" b="1" dirty="0" smtClean="0"/>
              <a:t>Каким должен быть ты, чтобы друг твой был надёжным?</a:t>
            </a:r>
          </a:p>
          <a:p>
            <a:endParaRPr lang="ru-RU" sz="4000" b="1" dirty="0" smtClean="0"/>
          </a:p>
          <a:p>
            <a:endParaRPr lang="ru-RU" sz="4000" b="1" dirty="0"/>
          </a:p>
          <a:p>
            <a:r>
              <a:rPr lang="ru-RU" sz="4000" b="1" dirty="0" smtClean="0"/>
              <a:t>Сколько друзей на планете?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5486" y="5029538"/>
            <a:ext cx="1311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Миллион,и</a:t>
            </a:r>
            <a:r>
              <a:rPr lang="ru-RU" sz="4000" b="1" dirty="0" smtClean="0">
                <a:solidFill>
                  <a:srgbClr val="FF0000"/>
                </a:solidFill>
              </a:rPr>
              <a:t> даже больше миллиона.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7193" y="2896861"/>
            <a:ext cx="9547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Ты и сам таким же быть должен.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pic>
        <p:nvPicPr>
          <p:cNvPr id="5122" name="Picture 2" descr="https://ds03.infourok.ru/uploads/ex/0112/00039709-23ec3218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750963" cy="60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pic>
        <p:nvPicPr>
          <p:cNvPr id="6146" name="Picture 2" descr="https://ds04.infourok.ru/uploads/ex/1042/0003a639-a5a78c06/img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3"/>
          <a:stretch/>
        </p:blipFill>
        <p:spPr bwMode="auto">
          <a:xfrm>
            <a:off x="2146852" y="291089"/>
            <a:ext cx="9599543" cy="58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193776" y="1987311"/>
            <a:ext cx="1762538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70315" y="2601173"/>
            <a:ext cx="1762538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51584" y="3177941"/>
            <a:ext cx="1762538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35359" y="4368571"/>
            <a:ext cx="2776328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16088" y="4972069"/>
            <a:ext cx="1901685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01270" y="2610452"/>
            <a:ext cx="2852529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39811" y="3734798"/>
            <a:ext cx="2325754" cy="679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pic>
        <p:nvPicPr>
          <p:cNvPr id="4098" name="Picture 2" descr="https://ds02.infourok.ru/uploads/ex/0b50/0007d37f-13d55a25/img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4"/>
          <a:stretch/>
        </p:blipFill>
        <p:spPr bwMode="auto">
          <a:xfrm>
            <a:off x="2628900" y="616226"/>
            <a:ext cx="9144000" cy="60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554" y="86687"/>
            <a:ext cx="11626890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</a:p>
          <a:p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5 пословиц о дружбе. Выразительно прочитать стихотворение </a:t>
            </a:r>
            <a:r>
              <a:rPr lang="ru-RU" sz="4400" b="1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Р.Фархади</a:t>
            </a:r>
            <a:r>
              <a:rPr lang="ru-RU" sz="44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«Сколько у тебя друзей?»</a:t>
            </a:r>
          </a:p>
        </p:txBody>
      </p:sp>
      <p:pic>
        <p:nvPicPr>
          <p:cNvPr id="7" name="Picture 2" descr="https://c7.hotpng.com/preview/692/81/78/book-school-dessin-animxe9-illustration-a-book-of-laugh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05" y="4035945"/>
            <a:ext cx="2226595" cy="27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84462" y="469208"/>
            <a:ext cx="6792809" cy="1015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6" name="Picture 2" descr="https://i.pinimg.com/736x/97/77/d1/9777d10f9a04013e42e60d9c48e40442-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27" y="1943505"/>
            <a:ext cx="3922185" cy="45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7385" y="561837"/>
            <a:ext cx="90906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Р.Фархади</a:t>
            </a:r>
            <a:endParaRPr lang="ru-RU" sz="5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у тебя друзей?»</a:t>
            </a:r>
          </a:p>
        </p:txBody>
      </p:sp>
      <p:pic>
        <p:nvPicPr>
          <p:cNvPr id="1026" name="Picture 2" descr="https://catherineasquithgallery.com/uploads/posts/2021-03/1614552504_4-p-detskie-kartinki-na-belom-fone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18" y="2451100"/>
            <a:ext cx="7933348" cy="43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0654" y="480953"/>
            <a:ext cx="9710792" cy="769441"/>
          </a:xfrm>
          <a:prstGeom prst="rect">
            <a:avLst/>
          </a:prstGeom>
          <a:solidFill>
            <a:srgbClr val="E6D8B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Проверка домашнего  задания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c7.hotpng.com/preview/692/81/78/book-school-dessin-animxe9-illustration-a-book-of-laugh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2" y="4374694"/>
            <a:ext cx="1869100" cy="22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507" t="77542" r="9211" b="11549"/>
          <a:stretch/>
        </p:blipFill>
        <p:spPr>
          <a:xfrm>
            <a:off x="2314624" y="1791815"/>
            <a:ext cx="9877375" cy="27026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63446" y="1144587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118.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5857" y="1864181"/>
            <a:ext cx="865414" cy="367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67631" y="3019128"/>
            <a:ext cx="9771359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 л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(л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в полдень. З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лёные (з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лень)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ёлочки выг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бают (г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бкий) к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лючие (к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лкий) ветки. Кр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суется (кр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ше) белая берёзка с душистыми л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сточками (л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ст). Др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 (др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жь) серая осинка.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0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2" descr="Картинки по запросу &quot;р фархади биография для дете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/>
          <a:stretch/>
        </p:blipFill>
        <p:spPr bwMode="auto">
          <a:xfrm>
            <a:off x="471960" y="441665"/>
            <a:ext cx="3954650" cy="55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98570" y="1238600"/>
            <a:ext cx="6651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Раим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Хакимович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Фархади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поэт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прозаик, драматург, детский писатель, переводчик, заслуженный работник культуры Узбекистана.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1942 году в городе Самарканде 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40576" y="1674674"/>
            <a:ext cx="6513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стихи стал сочинять еще до школы, до азбуки, просто складывая слова.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Картинки по запросу &quot;р фархади биография для дете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489857"/>
            <a:ext cx="4043844" cy="594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972056" y="2790825"/>
            <a:ext cx="2667000" cy="12192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Раим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Фархади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258056" y="2638425"/>
            <a:ext cx="685800" cy="304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6343656" y="2181225"/>
            <a:ext cx="0" cy="6096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4667256" y="2333625"/>
            <a:ext cx="685800" cy="6096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4743456" y="3629025"/>
            <a:ext cx="304800" cy="2286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562856" y="3629025"/>
            <a:ext cx="762000" cy="4572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5505456" y="3933825"/>
            <a:ext cx="304800" cy="6096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800856" y="3933825"/>
            <a:ext cx="381000" cy="685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771656" y="2714625"/>
            <a:ext cx="2895600" cy="21336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 и сказочник </a:t>
            </a:r>
          </a:p>
          <a:p>
            <a:pPr algn="ctr" eaLnBrk="1" hangingPunct="1"/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Раим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Фархади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редактором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экологического 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 «Родничок»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Булокча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505212" y="4495799"/>
            <a:ext cx="2895600" cy="1647826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основных </a:t>
            </a:r>
          </a:p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произведений </a:t>
            </a:r>
          </a:p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 – тема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419856" y="4619625"/>
            <a:ext cx="2743200" cy="13716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panose="020B0604020202020204" pitchFamily="34" charset="0"/>
              </a:rPr>
              <a:t>«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Сады ветров»,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«Синий город»,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«Фрески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Афросиаба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8324856" y="3324225"/>
            <a:ext cx="2590800" cy="16764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сборник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«Утренняя песнь»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опубликован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1964 году 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2152656" y="962025"/>
            <a:ext cx="2895600" cy="16002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1942 </a:t>
            </a:r>
          </a:p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городе</a:t>
            </a:r>
          </a:p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Самарканде </a:t>
            </a:r>
          </a:p>
          <a:p>
            <a:pPr algn="ctr" eaLnBrk="1" hangingPunct="1"/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Багишамале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124456" y="809625"/>
            <a:ext cx="2819400" cy="13716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дед и отец были</a:t>
            </a:r>
          </a:p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известными </a:t>
            </a:r>
          </a:p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учеными-медиками </a:t>
            </a: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7939099" y="1415256"/>
            <a:ext cx="2895600" cy="18288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стихи стал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сочинять еще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школы, до азбуки,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складывая слова </a:t>
            </a:r>
          </a:p>
        </p:txBody>
      </p:sp>
    </p:spTree>
    <p:extLst>
      <p:ext uri="{BB962C8B-B14F-4D97-AF65-F5344CB8AC3E}">
        <p14:creationId xmlns:p14="http://schemas.microsoft.com/office/powerpoint/2010/main" val="3212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.znanio.ru/d5af0e/70/92/a1d017a6f1d3c4d3f1e6abb29df6815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9776" y="682213"/>
            <a:ext cx="4535424" cy="1143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fs.znanio.ru/d5af0e/70/92/a1d017a6f1d3c4d3f1e6abb29df68152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r="37500" b="68622"/>
          <a:stretch/>
        </p:blipFill>
        <p:spPr bwMode="auto">
          <a:xfrm>
            <a:off x="2523744" y="177975"/>
            <a:ext cx="5047488" cy="21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/>
          <a:stretch/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pic>
        <p:nvPicPr>
          <p:cNvPr id="7170" name="Picture 2" descr="https://ds04.infourok.ru/uploads/ex/0e8a/00002211-ef82b31f/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19734" r="2351" b="4000"/>
          <a:stretch/>
        </p:blipFill>
        <p:spPr bwMode="auto">
          <a:xfrm>
            <a:off x="344423" y="365125"/>
            <a:ext cx="11503152" cy="613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426</Words>
  <Application>Microsoft Office PowerPoint</Application>
  <PresentationFormat>Широкоэкранный</PresentationFormat>
  <Paragraphs>76</Paragraphs>
  <Slides>21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2021-10-29T20:28:22Z</dcterms:created>
  <dcterms:modified xsi:type="dcterms:W3CDTF">2021-11-02T13:13:17Z</dcterms:modified>
</cp:coreProperties>
</file>