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3" r:id="rId5"/>
    <p:sldId id="272" r:id="rId6"/>
    <p:sldId id="274" r:id="rId7"/>
    <p:sldId id="270" r:id="rId8"/>
    <p:sldId id="265" r:id="rId9"/>
    <p:sldId id="264" r:id="rId10"/>
    <p:sldId id="269" r:id="rId11"/>
    <p:sldId id="268" r:id="rId12"/>
    <p:sldId id="267" r:id="rId13"/>
    <p:sldId id="266" r:id="rId14"/>
    <p:sldId id="287" r:id="rId15"/>
    <p:sldId id="288" r:id="rId16"/>
    <p:sldId id="289" r:id="rId17"/>
    <p:sldId id="290" r:id="rId18"/>
    <p:sldId id="262" r:id="rId19"/>
    <p:sldId id="261" r:id="rId20"/>
    <p:sldId id="260" r:id="rId21"/>
    <p:sldId id="259" r:id="rId22"/>
    <p:sldId id="277" r:id="rId23"/>
    <p:sldId id="281" r:id="rId24"/>
    <p:sldId id="282" r:id="rId25"/>
    <p:sldId id="283" r:id="rId26"/>
    <p:sldId id="291" r:id="rId27"/>
    <p:sldId id="285" r:id="rId28"/>
    <p:sldId id="286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39DB-615E-40B2-A69A-4839F0B573D1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6A8A-4A72-48FB-A36B-B555F4A39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67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39DB-615E-40B2-A69A-4839F0B573D1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6A8A-4A72-48FB-A36B-B555F4A39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76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39DB-615E-40B2-A69A-4839F0B573D1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6A8A-4A72-48FB-A36B-B555F4A39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7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39DB-615E-40B2-A69A-4839F0B573D1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6A8A-4A72-48FB-A36B-B555F4A39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79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39DB-615E-40B2-A69A-4839F0B573D1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6A8A-4A72-48FB-A36B-B555F4A39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34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39DB-615E-40B2-A69A-4839F0B573D1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6A8A-4A72-48FB-A36B-B555F4A39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59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39DB-615E-40B2-A69A-4839F0B573D1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6A8A-4A72-48FB-A36B-B555F4A39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129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39DB-615E-40B2-A69A-4839F0B573D1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6A8A-4A72-48FB-A36B-B555F4A39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58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39DB-615E-40B2-A69A-4839F0B573D1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6A8A-4A72-48FB-A36B-B555F4A39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0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39DB-615E-40B2-A69A-4839F0B573D1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6A8A-4A72-48FB-A36B-B555F4A39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268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39DB-615E-40B2-A69A-4839F0B573D1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6A8A-4A72-48FB-A36B-B555F4A39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35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839DB-615E-40B2-A69A-4839F0B573D1}" type="datetimeFigureOut">
              <a:rPr lang="ru-RU" smtClean="0"/>
              <a:t>19.08.2021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96A8A-4A72-48FB-A36B-B555F4A39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09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Мультяшный школьники с доске | Премиум векто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b="7456"/>
          <a:stretch/>
        </p:blipFill>
        <p:spPr bwMode="auto">
          <a:xfrm>
            <a:off x="514350" y="292100"/>
            <a:ext cx="11158538" cy="627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67048" y="2840042"/>
            <a:ext cx="5843588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русского языка и читательской грамотности 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2 классе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6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650" y="1482507"/>
            <a:ext cx="7709996" cy="3688583"/>
          </a:xfrm>
        </p:spPr>
      </p:pic>
      <p:sp>
        <p:nvSpPr>
          <p:cNvPr id="7" name="Прямоугольник 6"/>
          <p:cNvSpPr/>
          <p:nvPr/>
        </p:nvSpPr>
        <p:spPr>
          <a:xfrm>
            <a:off x="1585297" y="559177"/>
            <a:ext cx="90827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Ребусы 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1310" y="5171090"/>
            <a:ext cx="90827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88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61" y="926084"/>
            <a:ext cx="8567246" cy="3459849"/>
          </a:xfrm>
        </p:spPr>
      </p:pic>
      <p:sp>
        <p:nvSpPr>
          <p:cNvPr id="7" name="Прямоугольник 6"/>
          <p:cNvSpPr/>
          <p:nvPr/>
        </p:nvSpPr>
        <p:spPr>
          <a:xfrm>
            <a:off x="1338304" y="4698636"/>
            <a:ext cx="90827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90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2" name="Picture 2" descr="Ребусы для детей о природе и природных явлениях с ответ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92" y="834281"/>
            <a:ext cx="7727183" cy="380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38304" y="4698636"/>
            <a:ext cx="90827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ДОЖДЬ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77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146" name="Picture 2" descr="Ребусы для детей 6-7 лет - Альф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393" y="646615"/>
            <a:ext cx="6554103" cy="370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31736" y="4489722"/>
            <a:ext cx="90827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ТУЧА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47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2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85296" y="559177"/>
            <a:ext cx="90827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слова.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6271" y="1482507"/>
            <a:ext cx="1008075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Хлорофилл –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зелёный пигмент, окрашивающий растения в зеленый цвет.  </a:t>
            </a:r>
          </a:p>
          <a:p>
            <a:pPr lvl="0"/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toneto.net/upload/wysiwyg/parsuk/07-18/5b447732ceba4_1531213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114" y="3008543"/>
            <a:ext cx="4478866" cy="281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76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2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822107"/>
            <a:ext cx="10913533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Черенок –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узкая часть листа,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соединяющая 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со стеблем.</a:t>
            </a:r>
          </a:p>
          <a:p>
            <a:pPr lvl="0"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adovnikam.ru/assets/i/ai/4/7/4/i/32546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33" y="2577048"/>
            <a:ext cx="4165600" cy="276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zen_doc/3822405/pub_5f9cb7ff3910530e0d24e3ca_5f9cbaee1f9f73799270d485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67" y="2577048"/>
            <a:ext cx="3876322" cy="266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1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55623" y="523419"/>
            <a:ext cx="1008075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Дуновение ветра –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лёгкое движение воздуха.</a:t>
            </a:r>
          </a:p>
          <a:p>
            <a:pPr lvl="0"/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cdn.pixabay.com/photo/2017/09/05/21/42/plant-2719255_1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844" y="3104009"/>
            <a:ext cx="3858089" cy="289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0-tub-ru.yandex.net/i?id=0b598d95b452729940c8e8dd6102d6c8-l&amp;ref=rim&amp;n=13&amp;w=1024&amp;h=76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324" y="3060328"/>
            <a:ext cx="3874325" cy="29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82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5623" y="201686"/>
            <a:ext cx="1008075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середине весны на деревьях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ачинают набухать почки, и вскоре после этого распускаются листья. В зелёный цвет их окрашивает хлорофилл – очень важное для жизни деревьев вещество, которое находится в листьях.</a:t>
            </a:r>
          </a:p>
          <a:p>
            <a:pPr lvl="0"/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i.pinimg.com/originals/b0/c4/15/b0c4154e05fc91533cb49effda5a52b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67" y="3896791"/>
            <a:ext cx="2168525" cy="216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6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5424" y="644185"/>
            <a:ext cx="104905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Хлорофилловые зёрна – это своеобразная природная «кухня». Корни дерева добывают из земли продукты и воду, которые затем доставляются в листья и попадают на «кухню». Там из них при помощи солнечных лучей готовится пища для дерева.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Химия и Химики № 4 2015. Опыты с ультрафиолетовым излучение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026" y="3755333"/>
            <a:ext cx="3156591" cy="236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картинки : природа, поле, текстура, лист, цветок, Зеленый, Трава, биология,  Расти, почва, ботаника, Флора, Макросъемка, Однолетнее растение, Стебель  растения 6000x4000 - - 558 - красивые картинки - PxHe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16" y="4060505"/>
            <a:ext cx="2983409" cy="214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картинки : дерево, текстура, лист, цветок, Зеленый, производить, ботаника,  Флора, задний план, Кустарник, Лиственный, дочь, сюжет, цветущее растение,  Абстрактный фон, fig tree, Стебель растения, Наземный завод 3109x4145 - -  800206 - красивые картинки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39" y="4144020"/>
            <a:ext cx="1687987" cy="197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43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5424" y="644185"/>
            <a:ext cx="104905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вот наступает осень. День убывает, света становится всё меньше. Земля остывает,  а холодную воду корни всасывать не могут. Работа на чудесной «кухне» постепенно замирает. Хлорофилловые зёрна начинают разрушаться, и вследствие этого зелёная окраска листа бледнеет.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Светло-зеленые листья у малины: почему и что дела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305" y="4111776"/>
            <a:ext cx="3584815" cy="25679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04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802184"/>
            <a:ext cx="1075630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осенью листья деревьев меняют цвет и опадают?</a:t>
            </a:r>
          </a:p>
          <a:p>
            <a:pPr lvl="0" algn="ctr"/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 </a:t>
            </a:r>
            <a:r>
              <a:rPr lang="ru-RU" sz="4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Занков</a:t>
            </a:r>
            <a:endParaRPr lang="ru-RU" sz="4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4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Великолепная векторная подборка на тему осени | Designe-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99" y="2941282"/>
            <a:ext cx="4953001" cy="323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32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5424" y="644185"/>
            <a:ext cx="104905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 листе, оказывается, есть и другие красящие вещества. Летом зелень хлорофилла заглушала их. Теперь же, когда исчезает хлорофилл, они проступают всё ярче и ярче. Листья становятся жёлтыми, красными, багряными или фиолетовыми – в зависимости от того, какого красящего вещества в них больше.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Яркие листья осени на белой предпосылке Стоковое Фото - изображение  насчитывающей : 1269741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730" y="3661881"/>
            <a:ext cx="3774981" cy="251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Осенние листья, рябина, желуди | Листья, Осенние листья, Осенние украш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035" y="3714775"/>
            <a:ext cx="2647332" cy="24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23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5424" y="644185"/>
            <a:ext cx="104905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листья не только меняют цвет. Когда «кухня» внутри листа завершает свою работу, на конце черенка, который соединяет лист с веткой дерева, образуется тончайшая пробка. При её возникновении сцепление листа с веткой уменьшается, и листья начинают облетать от малейшего прикосновения или дуновения ветра. Это явление называется листопадом.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Осенний листопад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510" y="4246203"/>
            <a:ext cx="3672348" cy="206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Картинки листопад (35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387" y="4175127"/>
            <a:ext cx="3350342" cy="213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5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8200" y="742797"/>
            <a:ext cx="11004755" cy="14754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i="1" dirty="0" smtClean="0">
                <a:solidFill>
                  <a:srgbClr val="FF0000"/>
                </a:solidFill>
              </a:rPr>
              <a:t>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листья меняют окраску?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743" y="1997839"/>
            <a:ext cx="104905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земля остывает,  а холодную воду корни всасывать не могут. Работа на чудесной «кухне» постепенно замирает. Хлорофилловые зёрна начинают разрушаться, и вследствие этого зелёная окраска листа бледнеет.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49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38200" y="607332"/>
            <a:ext cx="11004755" cy="14754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явление называется листопадом?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7743" y="1988704"/>
            <a:ext cx="104905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 – это процесс сбрасывания листвы растениями.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Осенний листопад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688" y="3515387"/>
            <a:ext cx="4626623" cy="260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24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8200" y="742797"/>
            <a:ext cx="11004755" cy="14754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 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деревья сбрасывают листья осенью?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5287" y="2117737"/>
            <a:ext cx="104905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 сбрасывают листья, чтобы не засохнуть, чтобы не сломались ветви и чтобы избавляться от избытка минеральных солей, 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накапливаются в листьях в течение всего лета.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3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34964" y="742797"/>
            <a:ext cx="11004755" cy="14754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i="1" dirty="0" smtClean="0">
                <a:solidFill>
                  <a:srgbClr val="FF0000"/>
                </a:solidFill>
              </a:rPr>
              <a:t> 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Нужен ли листопад дереву?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49140" y="1998632"/>
            <a:ext cx="104905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 нужен, 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что, </a:t>
            </a:r>
            <a:r>
              <a:rPr lang="ru-RU" sz="40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сбрасывая листья, 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 продлевают себе жизнь.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Картинки листопад (35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453" y="3383902"/>
            <a:ext cx="4411680" cy="281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31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2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66760" y="945605"/>
            <a:ext cx="9710057" cy="298543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400" dirty="0"/>
              <a:t>                </a:t>
            </a:r>
            <a:r>
              <a:rPr lang="ru-RU" sz="4400" dirty="0" smtClean="0"/>
              <a:t> </a:t>
            </a:r>
            <a:r>
              <a:rPr lang="ru-RU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выразительное чтение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В.Занкова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«Почему осенью листья деревьев меняют цвет?»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ответить на вопросы учебника после текста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Картинки по запросу &quot;мультяшный домик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871" y="4205891"/>
            <a:ext cx="2712196" cy="197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71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Happy cute cartoon школьники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07" y="2629818"/>
            <a:ext cx="5487985" cy="354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99594" y="759694"/>
            <a:ext cx="6792809" cy="10158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</a:p>
        </p:txBody>
      </p:sp>
    </p:spTree>
    <p:extLst>
      <p:ext uri="{BB962C8B-B14F-4D97-AF65-F5344CB8AC3E}">
        <p14:creationId xmlns:p14="http://schemas.microsoft.com/office/powerpoint/2010/main" val="62176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85297" y="559177"/>
            <a:ext cx="90827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 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82.img.avito.st/640x480/56102667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3"/>
          <a:stretch/>
        </p:blipFill>
        <p:spPr bwMode="auto">
          <a:xfrm>
            <a:off x="2900364" y="2262415"/>
            <a:ext cx="7100886" cy="389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33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467199"/>
            <a:ext cx="10525342" cy="42165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Прочитайте. Восстановите предложения и запишите их. Подчеркните согласные буквы.</a:t>
            </a:r>
          </a:p>
          <a:p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Родина, и, мира, благополучия, тебе, дорогая.</a:t>
            </a:r>
          </a:p>
          <a:p>
            <a:endParaRPr lang="ru-RU" sz="3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1941" y="3242583"/>
            <a:ext cx="11068118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Мира и благополучия тебе, дорогая Родина!</a:t>
            </a:r>
          </a:p>
        </p:txBody>
      </p:sp>
      <p:pic>
        <p:nvPicPr>
          <p:cNvPr id="2050" name="Picture 2" descr="Фото городов Узбекистана (901 фото) в хорошем качеств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1" y="4062064"/>
            <a:ext cx="3116481" cy="219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остопримечательности Узбекистана: Топ-30 (МНОГО ФОТО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584" y="4062064"/>
            <a:ext cx="3819525" cy="219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071563" y="3757613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652588" y="3757613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695573" y="3757613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052761" y="3757613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495675" y="3757613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081463" y="3757613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95813" y="3757613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210392" y="3755563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138972" y="3755563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753225" y="3755566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567613" y="3755563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8039100" y="3755563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624888" y="3755563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539288" y="3755563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0125184" y="3784137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0696576" y="3784137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84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85837" y="535027"/>
            <a:ext cx="10220326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sz="3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Дружба, всех, соединяет, Узбекистане, крепкая, в.</a:t>
            </a:r>
          </a:p>
          <a:p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5571" y="2849662"/>
            <a:ext cx="11368768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Крепкая дружба соединяет всех в Узбекистане.</a:t>
            </a:r>
          </a:p>
        </p:txBody>
      </p:sp>
      <p:pic>
        <p:nvPicPr>
          <p:cNvPr id="3074" name="Picture 2" descr="УЗБЕКИСТАН — СТРАНА МЕЖНАЦИОНАЛЬНОГО СОГЛАСИЯ - Kultura.u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3948636"/>
            <a:ext cx="4030663" cy="256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Мнение депута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6" y="3962631"/>
            <a:ext cx="3959225" cy="256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75571" y="3457783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38200" y="3457783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347639" y="3457783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708150" y="3457783"/>
            <a:ext cx="25887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453794" y="3457783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803672" y="3457783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368195" y="3451470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3763926" y="3451470"/>
            <a:ext cx="265814" cy="41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357023" y="3479048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101303" y="3479048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738813" y="3483367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543676" y="3451468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983264" y="3451468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354408" y="3455790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801972" y="3453461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248539" y="3468415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833329" y="3451468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9216100" y="3443953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694568" y="3429000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0163656" y="3443953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0502901" y="3450266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1041857" y="3436516"/>
            <a:ext cx="328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4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802184"/>
            <a:ext cx="107563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осенью листья деревьев меняют цвет и опадают?</a:t>
            </a:r>
          </a:p>
          <a:p>
            <a:pPr lvl="0" algn="ctr"/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В. </a:t>
            </a:r>
            <a:r>
              <a:rPr lang="ru-RU" sz="4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Занков</a:t>
            </a:r>
            <a:endParaRPr lang="ru-RU" sz="4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Милый мультфильм осень дорога клен фон, мультипликация, Осенний фон,  Дорожный фон Фоновое изображение для бесплатной загруз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7"/>
          <a:stretch/>
        </p:blipFill>
        <p:spPr bwMode="auto">
          <a:xfrm>
            <a:off x="1433945" y="2925842"/>
            <a:ext cx="3792907" cy="257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Дети осени падают на векторную иллюстрацию Иллюстрация штока - иллюстрации  насчитывающей шарж, облака: 15736602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8"/>
          <a:stretch/>
        </p:blipFill>
        <p:spPr bwMode="auto">
          <a:xfrm>
            <a:off x="6446474" y="3764514"/>
            <a:ext cx="3910587" cy="241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19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8385" y="674400"/>
            <a:ext cx="664779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Если на деревьях</a:t>
            </a:r>
          </a:p>
          <a:p>
            <a:r>
              <a:rPr lang="ru-RU" sz="4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листья пожелтели,</a:t>
            </a:r>
            <a:br>
              <a:rPr lang="ru-RU" sz="4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4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Если в край далекий</a:t>
            </a:r>
          </a:p>
          <a:p>
            <a:r>
              <a:rPr lang="ru-RU" sz="4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птицы улетели,</a:t>
            </a:r>
            <a:br>
              <a:rPr lang="ru-RU" sz="4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4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Если небо хмурое,</a:t>
            </a:r>
          </a:p>
          <a:p>
            <a:r>
              <a:rPr lang="ru-RU" sz="4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если дождик льется,</a:t>
            </a:r>
            <a:br>
              <a:rPr lang="ru-RU" sz="4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ru-RU" sz="4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Это время года</a:t>
            </a:r>
          </a:p>
          <a:p>
            <a:r>
              <a:rPr lang="ru-RU" sz="4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  …      зовется.</a:t>
            </a:r>
            <a:endParaRPr lang="ru-RU" sz="44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2840" y="5407522"/>
            <a:ext cx="2676649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осенью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малыши осени счастливые иллюстрация вектора. иллюстрации насчитывающей парк  - 1629615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41"/>
          <a:stretch/>
        </p:blipFill>
        <p:spPr bwMode="auto">
          <a:xfrm>
            <a:off x="6932699" y="1229919"/>
            <a:ext cx="4247850" cy="43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34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194" name="Picture 2" descr="Стихотворение «Признаки осени», поэт Чуйко Людми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18" y="688554"/>
            <a:ext cx="9062114" cy="548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3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3284" y="988715"/>
            <a:ext cx="92786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Осень пришла, урожай принесла.</a:t>
            </a:r>
            <a:endParaRPr lang="ru-RU" sz="48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Осенняя пора. Осенний урожай клипарт - Autumn Harvest clip art - MegaObz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998" y="2314278"/>
            <a:ext cx="3870515" cy="379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Презентация к уроку &amp;quot;Осенний урожай&amp;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78"/>
          <a:stretch/>
        </p:blipFill>
        <p:spPr bwMode="auto">
          <a:xfrm>
            <a:off x="6096000" y="2443302"/>
            <a:ext cx="4895978" cy="285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9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514</Words>
  <Application>Microsoft Office PowerPoint</Application>
  <PresentationFormat>Широкоэкранный</PresentationFormat>
  <Paragraphs>53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30</cp:revision>
  <dcterms:created xsi:type="dcterms:W3CDTF">2021-08-16T19:45:01Z</dcterms:created>
  <dcterms:modified xsi:type="dcterms:W3CDTF">2021-08-18T19:56:54Z</dcterms:modified>
</cp:coreProperties>
</file>