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  <p:sldId id="262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3" r:id="rId17"/>
    <p:sldId id="272" r:id="rId18"/>
    <p:sldId id="276" r:id="rId19"/>
    <p:sldId id="278" r:id="rId20"/>
    <p:sldId id="275" r:id="rId21"/>
    <p:sldId id="277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7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9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1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1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3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6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D3A0-968A-4D4F-83B9-2867E020C195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20E9-4692-496F-B5AC-7CDA909A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0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2.org/ru/%D0%A3%D0%B7%D0%B1%D0%B5%D0%BA%D0%B8%D1%81%D1%82%D0%B0%D0%BD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iki2.org/ru/200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iki2.org/ru/3_%D1%84%D0%B5%D0%B2%D1%80%D0%B0%D0%BB%D1%8F" TargetMode="External"/><Relationship Id="rId5" Type="http://schemas.openxmlformats.org/officeDocument/2006/relationships/hyperlink" Target="https://wiki2.org/ru/1922" TargetMode="External"/><Relationship Id="rId10" Type="http://schemas.openxmlformats.org/officeDocument/2006/relationships/hyperlink" Target="https://wiki2.org/ru/%D0%94%D1%80%D0%B0%D0%BC%D0%B0%D1%82%D1%83%D1%80%D0%B3" TargetMode="External"/><Relationship Id="rId4" Type="http://schemas.openxmlformats.org/officeDocument/2006/relationships/hyperlink" Target="https://wiki2.org/ru/24_%D0%B4%D0%B5%D0%BA%D0%B0%D0%B1%D1%80%D1%8F" TargetMode="External"/><Relationship Id="rId9" Type="http://schemas.openxmlformats.org/officeDocument/2006/relationships/hyperlink" Target="https://wiki2.org/ru/%D0%9F%D0%BE%D1%8D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8" y="3188277"/>
            <a:ext cx="4685840" cy="30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7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ченики и классная доска, настольный школьный рисунок, школьники, ребенок,  школьные принадлежности, малыш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379559"/>
            <a:ext cx="10574215" cy="60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064175" y="1968996"/>
            <a:ext cx="5815586" cy="192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П.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Мумин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школе растет человек».</a:t>
            </a:r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8238" y="915779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школа моя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Милая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моя,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навсегда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Дочери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сыновья. </a:t>
            </a:r>
          </a:p>
        </p:txBody>
      </p:sp>
      <p:pic>
        <p:nvPicPr>
          <p:cNvPr id="5122" name="Picture 2" descr="https://photoshop-kopona.com/uploads/posts/2019-08/1566417245_29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6546"/>
            <a:ext cx="4914900" cy="26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4925" y="801271"/>
            <a:ext cx="80391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раскрылся букварь,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зажёгся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фонарь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мы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зарытые встарь! </a:t>
            </a:r>
          </a:p>
        </p:txBody>
      </p:sp>
      <p:pic>
        <p:nvPicPr>
          <p:cNvPr id="6146" name="Picture 2" descr="https://i.pinimg.com/736x/63/69/1a/63691a1bdcd126616e73a10c64fbdb8b--mystery-books-american-gir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07" y="2009788"/>
            <a:ext cx="2973218" cy="36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2376594/pub_5f578bbeccc2347a7666a1fa_5f578bccccc2347a7666bd3c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05" y="3694113"/>
            <a:ext cx="3399282" cy="28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4005" y="1030288"/>
            <a:ext cx="69440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неразменным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добром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входили в наш дом.</a:t>
            </a:r>
          </a:p>
        </p:txBody>
      </p:sp>
      <p:pic>
        <p:nvPicPr>
          <p:cNvPr id="7170" name="Picture 2" descr="https://previews.123rf.com/images/tigatelu/tigatelu1509/tigatelu150900515/45092662-cartoon-little-kid-with-cartoon-station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90" y="2476838"/>
            <a:ext cx="5172445" cy="39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6397" y="1122363"/>
            <a:ext cx="58279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ли в жизни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выручали потом?</a:t>
            </a:r>
          </a:p>
        </p:txBody>
      </p:sp>
      <p:pic>
        <p:nvPicPr>
          <p:cNvPr id="8194" name="Picture 2" descr="https://ds05.infourok.ru/uploads/ex/013e/00155dfd-52fea833/hello_html_m28bca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91" y="2661875"/>
            <a:ext cx="4554309" cy="3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175" y="636171"/>
            <a:ext cx="8624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учебник – навек!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навек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– навек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растёт человек!</a:t>
            </a:r>
          </a:p>
        </p:txBody>
      </p:sp>
      <p:pic>
        <p:nvPicPr>
          <p:cNvPr id="9218" name="Picture 2" descr="https://i2.wp.com/image.shutterstock.com/z/stock-vector-cute-school-children-school-activities-back-to-school-isolated-objects-on-white-background-147024326.jpg?crop=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 bwMode="auto">
          <a:xfrm>
            <a:off x="7373144" y="2703956"/>
            <a:ext cx="4173537" cy="34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9212" y="80127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школа моя,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Милая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навсегда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Дочери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сыновья.</a:t>
            </a:r>
          </a:p>
        </p:txBody>
      </p:sp>
      <p:pic>
        <p:nvPicPr>
          <p:cNvPr id="10242" name="Picture 2" descr="http://kkoop.ru/wp-content/uploads/2018/06/image_32423054.png-905x5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8"/>
          <a:stretch/>
        </p:blipFill>
        <p:spPr bwMode="auto">
          <a:xfrm>
            <a:off x="7296149" y="756385"/>
            <a:ext cx="4019551" cy="27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ssets-global.website-files.com/599873abab717100012c91ea/5f172b2ff170359a40f556a5_120p1ng%20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3646924"/>
            <a:ext cx="4995863" cy="24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4880" y="1013599"/>
            <a:ext cx="10282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школу называют «доброй» и «милой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вам особенно нравится в вашей школе?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рассказ на тему : «Моя любимая школа …» </a:t>
            </a:r>
          </a:p>
        </p:txBody>
      </p:sp>
      <p:pic>
        <p:nvPicPr>
          <p:cNvPr id="11266" name="Picture 2" descr="https://thumbs.dreamstime.com/z/%D0%BC%D0%B0%D0%BB%D1%8C%D1%87%D0%B8%D0%BA%D0%B8-%D0%B8-%D0%B4%D0%B5%D0%B2%D1%83%D1%88%D0%BA%D0%B8-%D0%BF%D1%80%D0%BE%D1%87%D0%B8%D1%82%D0%B0%D0%BB%D0%B8-%D0%BA%D0%BD%D0%B8%D0%B3%D1%83-f-104974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-2026" r="-923" b="16328"/>
          <a:stretch/>
        </p:blipFill>
        <p:spPr bwMode="auto">
          <a:xfrm>
            <a:off x="5707458" y="3820098"/>
            <a:ext cx="5245101" cy="25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ченики и классная доска, настольный школьный рисунок, школьники, ребенок,  школьные принадлежности, малыш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379559"/>
            <a:ext cx="10574215" cy="60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064175" y="1968996"/>
            <a:ext cx="5815586" cy="192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П. </a:t>
            </a: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Мумин</a:t>
            </a:r>
            <a:endParaRPr lang="ru-RU" sz="4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школе растет человек».</a:t>
            </a:r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619" y="305069"/>
            <a:ext cx="11292970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       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9878" y="1019326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6" name="Picture 2" descr="Счастливые дети летают на большой открытой книг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6231"/>
          <a:stretch/>
        </p:blipFill>
        <p:spPr bwMode="auto">
          <a:xfrm>
            <a:off x="3487533" y="2155412"/>
            <a:ext cx="5827917" cy="37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18" y="3075258"/>
            <a:ext cx="3154964" cy="312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9507" y="727578"/>
            <a:ext cx="91729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7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40" t="70565" r="8478" b="12464"/>
          <a:stretch/>
        </p:blipFill>
        <p:spPr>
          <a:xfrm>
            <a:off x="904229" y="1209780"/>
            <a:ext cx="10383542" cy="47114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458892"/>
            <a:ext cx="997743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44.</a:t>
            </a:r>
          </a:p>
        </p:txBody>
      </p:sp>
    </p:spTree>
    <p:extLst>
      <p:ext uri="{BB962C8B-B14F-4D97-AF65-F5344CB8AC3E}">
        <p14:creationId xmlns:p14="http://schemas.microsoft.com/office/powerpoint/2010/main" val="48084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458892"/>
            <a:ext cx="997743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44.</a:t>
            </a:r>
          </a:p>
        </p:txBody>
      </p:sp>
    </p:spTree>
    <p:extLst>
      <p:ext uri="{BB962C8B-B14F-4D97-AF65-F5344CB8AC3E}">
        <p14:creationId xmlns:p14="http://schemas.microsoft.com/office/powerpoint/2010/main" val="407622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7749" y="1122363"/>
            <a:ext cx="7267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дороги стоит дом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 нём. 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него, друзья, войдёт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 приобретёт.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346130.selcdn.ru/storage1/include/site_726/section_128/thumbs/yYDENaYK1oE3_1200x0_AybP2us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1760668"/>
            <a:ext cx="3581399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9842" y="4786572"/>
            <a:ext cx="91729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4.infourok.ru/uploads/ex/0e8a/00002211-ef82b31f/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22879" r="1954" b="12488"/>
          <a:stretch/>
        </p:blipFill>
        <p:spPr bwMode="auto">
          <a:xfrm>
            <a:off x="1174241" y="805609"/>
            <a:ext cx="9843518" cy="52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lumot.ru/wp-content/uploads/2021/07/pd19elat-md19emin_60e773a91716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459832"/>
            <a:ext cx="3348038" cy="20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8"/>
          <p:cNvSpPr txBox="1">
            <a:spLocks/>
          </p:cNvSpPr>
          <p:nvPr/>
        </p:nvSpPr>
        <p:spPr>
          <a:xfrm>
            <a:off x="2049762" y="660698"/>
            <a:ext cx="8751588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Пулат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Мумин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5276" y="2045693"/>
            <a:ext cx="7374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Пулат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Мумин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4 декабря"/>
              </a:rPr>
              <a:t>24 декабря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22"/>
              </a:rPr>
              <a:t>1922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3 февраля"/>
              </a:rPr>
              <a:t>3 февраля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2003"/>
              </a:rPr>
              <a:t>2003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200" b="1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Узбекистан"/>
              </a:rPr>
              <a:t>узбекский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Поэт"/>
              </a:rPr>
              <a:t>поэт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200" b="1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аматург"/>
              </a:rPr>
              <a:t>драматург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Народный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аслуженный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 искусств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eekgif.com/uploads/border-stars-background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axtlihayotpm.files.wordpress.com/2019/09/screenshot_2019-09-29-23-35-52-026_com1438981078457508379.pn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3" y="674887"/>
            <a:ext cx="2948173" cy="35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kitobxon.com/img_knigi/3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34" y="3170355"/>
            <a:ext cx="235248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itobxon.com/img_knigi/34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01" y="525671"/>
            <a:ext cx="1925211" cy="29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kitobxon.com/img_knigi/34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42" y="3400425"/>
            <a:ext cx="216987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4.infourok.ru/uploads/ex/1219/00122700-2f802030/img2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t="21736" r="3386" b="8666"/>
          <a:stretch/>
        </p:blipFill>
        <p:spPr bwMode="auto">
          <a:xfrm>
            <a:off x="9367647" y="291190"/>
            <a:ext cx="2161436" cy="31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198</Words>
  <Application>Microsoft Office PowerPoint</Application>
  <PresentationFormat>Широкоэкранный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2021-09-10T16:25:27Z</dcterms:created>
  <dcterms:modified xsi:type="dcterms:W3CDTF">2021-09-11T03:19:10Z</dcterms:modified>
</cp:coreProperties>
</file>