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9" r:id="rId4"/>
    <p:sldId id="262" r:id="rId5"/>
    <p:sldId id="260" r:id="rId6"/>
    <p:sldId id="261" r:id="rId7"/>
    <p:sldId id="259" r:id="rId8"/>
    <p:sldId id="265" r:id="rId9"/>
    <p:sldId id="258" r:id="rId10"/>
    <p:sldId id="263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80" r:id="rId19"/>
    <p:sldId id="274" r:id="rId20"/>
    <p:sldId id="281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7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5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7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2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4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0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4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4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FC57C-B94D-4847-8491-6F871BCF0D5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1489-FAE6-4C0D-95DB-D1F37D15C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0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g2.freepng.ru/20180313/hye/kisspng-book-child-reading-drawing-illustration-cartoon-books-5aa8962dedefa9.8766216315209979339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98"/>
          <a:stretch/>
        </p:blipFill>
        <p:spPr bwMode="auto">
          <a:xfrm>
            <a:off x="4392895" y="3032791"/>
            <a:ext cx="3365217" cy="28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0899" y="425207"/>
            <a:ext cx="10447193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Упражнение 1.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по схеме о средствах человеческого общения. Подумайте, с помощью чего люди лучше понимают друг друга.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хороший знак иллюстрация вектора. иллюстрации насчитывающей ладонь - 55337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05" y="2734127"/>
            <a:ext cx="2053518" cy="22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ыражения лица мультяшные: стоковые картинки, бесплатные, роялти-фри фото  Выражения лица мультяшные | Depositphot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7"/>
          <a:stretch/>
        </p:blipFill>
        <p:spPr bwMode="auto">
          <a:xfrm>
            <a:off x="8312079" y="2972365"/>
            <a:ext cx="2533108" cy="179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деи на тему «Maraq» (34) | викторианские цветы, белые этикетки, рамка для  дипло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99" y="4355299"/>
            <a:ext cx="1762776" cy="16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66665" y="2600973"/>
            <a:ext cx="3442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человеческого общения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3810" y="4960972"/>
            <a:ext cx="3442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14412" y="6083759"/>
            <a:ext cx="344285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38967" y="4818673"/>
            <a:ext cx="3442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мимика</a:t>
            </a:r>
          </a:p>
        </p:txBody>
      </p:sp>
    </p:spTree>
    <p:extLst>
      <p:ext uri="{BB962C8B-B14F-4D97-AF65-F5344CB8AC3E}">
        <p14:creationId xmlns:p14="http://schemas.microsoft.com/office/powerpoint/2010/main" val="7090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9516" y="432300"/>
            <a:ext cx="104471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2.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8220" y="1557097"/>
            <a:ext cx="109515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–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языка в процессе общения.</a:t>
            </a:r>
          </a:p>
        </p:txBody>
      </p:sp>
      <p:pic>
        <p:nvPicPr>
          <p:cNvPr id="20484" name="Picture 4" descr="Мальчик и девочка со счастливым лицом | Бесплатно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02" y="2648101"/>
            <a:ext cx="4056207" cy="34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6637" y="753394"/>
            <a:ext cx="1079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 язык называют родным?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059" y="1815146"/>
            <a:ext cx="9642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язык — язык, на котором говорят с раннего детства. 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Сова в очках вектор | Роялти-фри, бесплатные векторные Сова в очках  картинки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65" y="3429000"/>
            <a:ext cx="1971243" cy="27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0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7574" y="808813"/>
            <a:ext cx="1079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предложения. Запишите их.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017" y="1974153"/>
            <a:ext cx="10951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родной язык - … . Я люблю свой родной язык, потому что … .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Интернет лицей: Лучшие ученики Интернет-лицея по итогам полуго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57" y="3297592"/>
            <a:ext cx="3723698" cy="32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417" y="1088328"/>
            <a:ext cx="109515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родной язык – узбекский. Я люблю свой родной язык, потому что он самый дорогой и любимый.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59" y="2785352"/>
            <a:ext cx="5057316" cy="29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4716" y="526040"/>
            <a:ext cx="10447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015" y="1558517"/>
            <a:ext cx="107190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Трудолюбивый и добрый многонациональный народ Узбекистана всегда жил в мире и дружбе с соседями и гордился своей страной. Свыше 130 наций и народностей проживают в нашей стране, которые говорят на своём родном языке. Для каждого человека родной язык – самый дорогой  и любимый. Это язык матери и отца.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4997" y="893499"/>
            <a:ext cx="10719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уважаем языки, традиции и обычаи других народов. Но человеку мало знать только родной язык. Надо знать и владеть языком той страны, где ты живёшь.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Сова в очках вектор | Роялти-фри, бесплатные векторные Сова в очках  картинки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2779648"/>
            <a:ext cx="3497840" cy="313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4716" y="526040"/>
            <a:ext cx="10447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852" y="1449370"/>
            <a:ext cx="107381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почему мало знать только родной язык. Что значит владеть и понимать язык? Выпишите ответ на этот вопрос из текста. Подчеркните слова, которые нельзя переносить.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Детские книжки: стоковые картинки, бесплатные, роялти-фри фото Детские  книжки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98" y="3769799"/>
            <a:ext cx="3187702" cy="23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6002" y="1963899"/>
            <a:ext cx="10719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знать и владеть языком той страны, где ты живёшь.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6028" y="763570"/>
            <a:ext cx="10738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почему мало знать только родной язык. 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6028" y="3429000"/>
            <a:ext cx="10738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владеть и понимать язык? 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002" y="4104753"/>
            <a:ext cx="10719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говорить, читать и думать на этом языке.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14550" y="2514600"/>
            <a:ext cx="1171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010400" y="2514600"/>
            <a:ext cx="947738" cy="9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853612" y="2514600"/>
            <a:ext cx="690563" cy="9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703063" y="2524125"/>
            <a:ext cx="6126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3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8816" y="526040"/>
            <a:ext cx="10447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 </a:t>
            </a:r>
            <a:r>
              <a:rPr lang="ru-RU" sz="5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пословицы.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9254" y="1406058"/>
            <a:ext cx="10738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спеши языком,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852" y="2655409"/>
            <a:ext cx="10738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Хорошую речь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8852" y="4093576"/>
            <a:ext cx="10738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не воробей: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22935" y="4121862"/>
            <a:ext cx="10738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торопись делом.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40627" y="1377772"/>
            <a:ext cx="10738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и слушать.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55119" y="2801935"/>
            <a:ext cx="10738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вылетит –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поймаешь.</a:t>
            </a:r>
          </a:p>
        </p:txBody>
      </p:sp>
    </p:spTree>
    <p:extLst>
      <p:ext uri="{BB962C8B-B14F-4D97-AF65-F5344CB8AC3E}">
        <p14:creationId xmlns:p14="http://schemas.microsoft.com/office/powerpoint/2010/main" val="29209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4192" y="945059"/>
            <a:ext cx="10756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–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человеческого общения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35" y="1812132"/>
            <a:ext cx="7028989" cy="41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3121" y="965792"/>
            <a:ext cx="107381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 языком, торопись делом.</a:t>
            </a:r>
          </a:p>
          <a:p>
            <a:pPr lvl="0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3121" y="2535452"/>
            <a:ext cx="10738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Хорошую речь хорошо и слушать.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0790" y="4270628"/>
            <a:ext cx="10738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не воробей: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45521" y="4355293"/>
            <a:ext cx="6114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вылетит –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поймаешь.</a:t>
            </a:r>
          </a:p>
        </p:txBody>
      </p:sp>
    </p:spTree>
    <p:extLst>
      <p:ext uri="{BB962C8B-B14F-4D97-AF65-F5344CB8AC3E}">
        <p14:creationId xmlns:p14="http://schemas.microsoft.com/office/powerpoint/2010/main" val="23385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7483" y="808295"/>
            <a:ext cx="10697008" cy="54476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РАБОТА. </a:t>
            </a: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4.</a:t>
            </a:r>
          </a:p>
          <a:p>
            <a:pPr algn="ctr"/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Восстановите предложения и запишите их. Подчеркните согласные буквы.</a:t>
            </a:r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Родина, и, мира, благополучия, тебе, дорогая.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Дружба, всех, соединяет, Узбекистане, крепкая, в.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35" y="1812132"/>
            <a:ext cx="7028989" cy="41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79790" y="742259"/>
            <a:ext cx="6792809" cy="1015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7526" y="1014029"/>
            <a:ext cx="82573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урок,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пойдет ребятам впрок.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все понять,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тайны открывать,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полные давать,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за работу получать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лишь отметку «пять»!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Периодизация психологического развития ~ Умная С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49" y="1014029"/>
            <a:ext cx="2691821" cy="37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9174" y="1403084"/>
            <a:ext cx="107394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 — основное средство общения людей. При помощи языка люди общаются друг с другом, передают свои мысли, чувства, желания.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урс «Подготовка к школе» – события на сайте «Московские Сезоны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6" y="3251856"/>
            <a:ext cx="4487863" cy="30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8480" y="602159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язык?</a:t>
            </a:r>
          </a:p>
        </p:txBody>
      </p:sp>
    </p:spTree>
    <p:extLst>
      <p:ext uri="{BB962C8B-B14F-4D97-AF65-F5344CB8AC3E}">
        <p14:creationId xmlns:p14="http://schemas.microsoft.com/office/powerpoint/2010/main" val="41906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rtoon school children reading book and opera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7" b="71216"/>
          <a:stretch/>
        </p:blipFill>
        <p:spPr bwMode="auto">
          <a:xfrm>
            <a:off x="3543895" y="2838573"/>
            <a:ext cx="5104210" cy="331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8480" y="602159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речь?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8506" y="1570299"/>
            <a:ext cx="109515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–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общения людей, способность общаться с помощью слов.</a:t>
            </a:r>
          </a:p>
        </p:txBody>
      </p:sp>
    </p:spTree>
    <p:extLst>
      <p:ext uri="{BB962C8B-B14F-4D97-AF65-F5344CB8AC3E}">
        <p14:creationId xmlns:p14="http://schemas.microsoft.com/office/powerpoint/2010/main" val="15555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8480" y="602159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бывает речь?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914775" y="1271588"/>
            <a:ext cx="1271588" cy="22381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757989" y="1271588"/>
            <a:ext cx="1198858" cy="2268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2192041" y="3509784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0583" y="3494395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</a:t>
            </a:r>
          </a:p>
        </p:txBody>
      </p:sp>
      <p:pic>
        <p:nvPicPr>
          <p:cNvPr id="3074" name="Picture 2" descr="Нос глаза рот вектор | Роялти-фри, бесплатные векторные Нос глаза рот  картинки на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7"/>
          <a:stretch/>
        </p:blipFill>
        <p:spPr bwMode="auto">
          <a:xfrm>
            <a:off x="1629626" y="4356170"/>
            <a:ext cx="3112973" cy="15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очки для запоминания глагола to be для малыш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38" y="4196366"/>
            <a:ext cx="2107933" cy="21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8480" y="602159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бывает речь?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5350" y="1435718"/>
            <a:ext cx="10739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речь – это речь, которую мы слышим и произносим.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Нос глаза рот вектор | Роялти-фри, бесплатные векторные Нос глаза рот  картинки на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7"/>
          <a:stretch/>
        </p:blipFill>
        <p:spPr bwMode="auto">
          <a:xfrm>
            <a:off x="3723897" y="3162120"/>
            <a:ext cx="4800671" cy="234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8480" y="602159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бывает речь?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5350" y="1435718"/>
            <a:ext cx="10739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речь – это речь, которую мы читаем и записываем.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очки для запоминания глагола to be для малыш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50" y="2759158"/>
            <a:ext cx="2628275" cy="33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2525" y="692768"/>
            <a:ext cx="10739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людей важна как устная, так и письменная речь.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Детские книжки: стоковые картинки, бесплатные, роялти-фри фото Детские  книжки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3" y="2642303"/>
            <a:ext cx="4487863" cy="330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446</Words>
  <Application>Microsoft Office PowerPoint</Application>
  <PresentationFormat>Широкоэкранный</PresentationFormat>
  <Paragraphs>60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28</cp:revision>
  <dcterms:created xsi:type="dcterms:W3CDTF">2021-08-16T17:41:28Z</dcterms:created>
  <dcterms:modified xsi:type="dcterms:W3CDTF">2021-08-18T20:05:57Z</dcterms:modified>
</cp:coreProperties>
</file>