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6" r:id="rId7"/>
    <p:sldId id="277" r:id="rId8"/>
    <p:sldId id="264" r:id="rId9"/>
    <p:sldId id="261" r:id="rId10"/>
    <p:sldId id="260" r:id="rId11"/>
    <p:sldId id="280" r:id="rId12"/>
    <p:sldId id="281" r:id="rId13"/>
    <p:sldId id="282" r:id="rId14"/>
    <p:sldId id="259" r:id="rId15"/>
    <p:sldId id="276" r:id="rId16"/>
    <p:sldId id="272" r:id="rId17"/>
    <p:sldId id="267" r:id="rId18"/>
    <p:sldId id="270" r:id="rId19"/>
    <p:sldId id="269" r:id="rId20"/>
    <p:sldId id="268" r:id="rId21"/>
    <p:sldId id="271" r:id="rId22"/>
    <p:sldId id="279" r:id="rId23"/>
    <p:sldId id="265" r:id="rId24"/>
    <p:sldId id="284" r:id="rId25"/>
    <p:sldId id="285" r:id="rId26"/>
    <p:sldId id="278" r:id="rId27"/>
    <p:sldId id="273" r:id="rId28"/>
    <p:sldId id="283" r:id="rId29"/>
    <p:sldId id="27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3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0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3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3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9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1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BAC1-70E4-4100-9ACB-233C67B46522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B4B5-7049-4D5E-AE4C-A5BB7986A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3163659" y="2563148"/>
            <a:ext cx="5415644" cy="39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4634" y="0"/>
            <a:ext cx="7999443" cy="22222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9529" y="674400"/>
            <a:ext cx="9601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Значительное место в творчестве занимают стихотворения для детей.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Детские стихи и переводы печатались в Интернет-журналах «Картинки в паутинке», «Почитай-ка» и «Солнышко»,  «Сказочник».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Она -победитель интернет-конкурса на лучшее стихотворение для детей о животных, проведенного интернет-журналом "Картинки в паутинке".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352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879298"/>
            <a:ext cx="10763250" cy="507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Интересные факты. Необычные школы мира.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дисциплины, 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ALPHA, которая расположена в Канаде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 отличается от любой другой школы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 в том, что здесь нет ни оценок,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расписания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каких-либо конкретных рамок. Ученики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выбирают, какие занятия им посещать, а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формируются не привычным образом, то есть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возрасту, а по интересам.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0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9650" y="862988"/>
            <a:ext cx="1076325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Пещерные школы Китая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Уникальная школа в провинции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Гуйчжоу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народность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Miao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коренное население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региона, живет достаточно скромно.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не позволял этим людям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долгое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получать образование. И только в 1984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открыта первая школа. Так как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строительство школы не было, учебное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решено разместить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ближайшей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пещере. Здесь были оборудованы классы,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площадка и зона отдыха.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ediasole.ru/data/images/163/163398/06-Dongzh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234037"/>
            <a:ext cx="3790950" cy="25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641350"/>
            <a:ext cx="10663238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Поначалу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была рассчитана на один класс, однако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воспитанниками являются 186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это несмотря на то, что до школы ученикам приходится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добираться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шесть часов каждый день. Как тут не вспомнить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армянскую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пословицу: «Не тот больше знает, кто больше жил,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тот, кто дальше ходил».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lytothesky.ru/wp-content/uploads/2014/10/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645574"/>
            <a:ext cx="5530850" cy="36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1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s://avatars.mds.yandex.net/get-zen_doc/3703431/pub_5f295cf32a705c1d68766613_5f29946884e6756db3cb4df1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94" y="1690688"/>
            <a:ext cx="5897096" cy="44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406262"/>
            <a:ext cx="8874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школа».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4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64287" y="200291"/>
            <a:ext cx="7940904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0" y="1298977"/>
            <a:ext cx="102743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FF0000"/>
                </a:solidFill>
                <a:effectLst/>
                <a:latin typeface="YS Text"/>
              </a:rPr>
              <a:t>Умения</a:t>
            </a:r>
            <a:r>
              <a:rPr lang="ru-RU" sz="4400" b="0" i="0" dirty="0" smtClean="0">
                <a:solidFill>
                  <a:srgbClr val="333333"/>
                </a:solidFill>
                <a:effectLst/>
                <a:latin typeface="YS Text"/>
              </a:rPr>
              <a:t> – 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YS Text"/>
              </a:rPr>
              <a:t>это элементы деятельности, позволяющие что-либо делать с высоким качеством, например, точно и правильно выполнять какое-либо действие.</a:t>
            </a:r>
            <a:endParaRPr lang="ru-RU" sz="4000" dirty="0"/>
          </a:p>
        </p:txBody>
      </p:sp>
      <p:pic>
        <p:nvPicPr>
          <p:cNvPr id="8194" name="Picture 2" descr="https://i.ytimg.com/vi/jb2wbRr2Yb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83" y="3920728"/>
            <a:ext cx="4011083" cy="2256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3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0822" y="877045"/>
            <a:ext cx="986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ystem-ui"/>
              </a:rPr>
              <a:t>Беззаботно </a:t>
            </a:r>
            <a:r>
              <a:rPr lang="ru-RU" sz="4400" dirty="0" smtClean="0">
                <a:solidFill>
                  <a:srgbClr val="000000"/>
                </a:solidFill>
                <a:latin typeface="system-ui"/>
              </a:rPr>
              <a:t>- н</a:t>
            </a:r>
            <a:r>
              <a:rPr lang="ru-RU" sz="4400" b="0" i="0" dirty="0" smtClean="0">
                <a:solidFill>
                  <a:srgbClr val="000000"/>
                </a:solidFill>
                <a:effectLst/>
                <a:latin typeface="system-ui"/>
              </a:rPr>
              <a:t>е испытывая забот. </a:t>
            </a:r>
            <a:endParaRPr lang="ru-RU" sz="4400" dirty="0"/>
          </a:p>
        </p:txBody>
      </p:sp>
      <p:pic>
        <p:nvPicPr>
          <p:cNvPr id="9218" name="Picture 2" descr="https://aleksrcdn.ru/4f789b8b053057b1c%D0%B2%D0%B02b817d3797d8a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7" y="1805762"/>
            <a:ext cx="6550025" cy="43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8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4723" r="50874" b="58403"/>
          <a:stretch/>
        </p:blipFill>
        <p:spPr>
          <a:xfrm>
            <a:off x="1144536" y="896587"/>
            <a:ext cx="7417548" cy="2245988"/>
          </a:xfrm>
          <a:prstGeom prst="rect">
            <a:avLst/>
          </a:prstGeom>
        </p:spPr>
      </p:pic>
      <p:pic>
        <p:nvPicPr>
          <p:cNvPr id="4098" name="Picture 2" descr="https://sch1449sv.mskobr.ru/users_files/admin7/images/Kh33pNWJV4pbSnJJCOIn_22_b39801cd04ff86c11200d1d8967b6984_avatar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9289" y="3142575"/>
            <a:ext cx="4427753" cy="32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9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477" t="41703" r="53259" b="51571"/>
          <a:stretch/>
        </p:blipFill>
        <p:spPr>
          <a:xfrm>
            <a:off x="1318937" y="960659"/>
            <a:ext cx="7104371" cy="2190307"/>
          </a:xfrm>
          <a:prstGeom prst="rect">
            <a:avLst/>
          </a:prstGeom>
        </p:spPr>
      </p:pic>
      <p:pic>
        <p:nvPicPr>
          <p:cNvPr id="5122" name="Picture 2" descr="https://photoshop-kopona.com/uploads/posts/2018-07/1532856848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285903"/>
            <a:ext cx="4839758" cy="30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8320" r="53737" b="41431"/>
          <a:stretch/>
        </p:blipFill>
        <p:spPr>
          <a:xfrm>
            <a:off x="1092995" y="1825625"/>
            <a:ext cx="6400300" cy="3068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8893" t="45083" r="1266" b="32343"/>
          <a:stretch/>
        </p:blipFill>
        <p:spPr>
          <a:xfrm>
            <a:off x="6948479" y="1144588"/>
            <a:ext cx="4405321" cy="44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406262"/>
            <a:ext cx="8874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Л.Слуцкая</a:t>
            </a:r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школа».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s://avatars.mds.yandex.net/get-pdb/2203749/3b639489-eb76-4081-b428-3f67fb92951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53" y="2160588"/>
            <a:ext cx="4104167" cy="38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8348" r="52306" b="30851"/>
          <a:stretch/>
        </p:blipFill>
        <p:spPr>
          <a:xfrm>
            <a:off x="1276407" y="742966"/>
            <a:ext cx="6634217" cy="3251147"/>
          </a:xfrm>
          <a:prstGeom prst="rect">
            <a:avLst/>
          </a:prstGeom>
        </p:spPr>
      </p:pic>
      <p:pic>
        <p:nvPicPr>
          <p:cNvPr id="6146" name="Picture 2" descr="https://i.pinimg.com/736x/85/e7/ab/85e7abc392cdc37589163177c0d3dd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11" y="3926236"/>
            <a:ext cx="2931764" cy="2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ickimage.ru/wp-content/uploads/images/detskie/parrot/popugai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r="25798"/>
          <a:stretch/>
        </p:blipFill>
        <p:spPr bwMode="auto">
          <a:xfrm>
            <a:off x="8361801" y="138560"/>
            <a:ext cx="2540821" cy="38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.poembook.ru/theme/9f/c3/66/640ba849b975cae1d4a07f2ee18732c6d4ed1f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93" y="4001294"/>
            <a:ext cx="2949460" cy="26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318" t="34723" b="58183"/>
          <a:stretch/>
        </p:blipFill>
        <p:spPr>
          <a:xfrm>
            <a:off x="1488558" y="683419"/>
            <a:ext cx="7392841" cy="2284412"/>
          </a:xfrm>
          <a:prstGeom prst="rect">
            <a:avLst/>
          </a:prstGeom>
        </p:spPr>
      </p:pic>
      <p:pic>
        <p:nvPicPr>
          <p:cNvPr id="7170" name="Picture 2" descr="https://rsosh.murm.eduru.ru/media/2020/02/18/1250586935/Gvk3VNDOB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3286125"/>
            <a:ext cx="5788025" cy="3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2"/>
            <a:ext cx="12192000" cy="6858000"/>
          </a:xfrm>
          <a:prstGeom prst="rect">
            <a:avLst/>
          </a:prstGeom>
        </p:spPr>
      </p:pic>
      <p:pic>
        <p:nvPicPr>
          <p:cNvPr id="5126" name="Рисунок 1" descr="hello_html_m48c8ee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69" y="3809031"/>
            <a:ext cx="1735593" cy="24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2" descr="hello_html_33e0e7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15" y="1577491"/>
            <a:ext cx="1984616" cy="231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3" descr="hello_html_m6e1d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93" y="2073759"/>
            <a:ext cx="216957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4" descr="hello_html_m4e9ece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95" y="4357852"/>
            <a:ext cx="2408728" cy="17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5" descr="hello_html_m30650f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87" y="4118691"/>
            <a:ext cx="1657163" cy="21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6" descr="hello_html_24048b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64" y="1690688"/>
            <a:ext cx="1231403" cy="28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29677" y="733778"/>
            <a:ext cx="91656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Какого учителя нет в этой школе?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192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18262" y="3586163"/>
            <a:ext cx="3188482" cy="2838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45456" y="365125"/>
            <a:ext cx="8701087" cy="76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Выборочное чтение.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1.Чему звери научат людей?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2.Чему научит кот-учитель?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477" t="41703" r="53259" b="54816"/>
          <a:stretch/>
        </p:blipFill>
        <p:spPr>
          <a:xfrm>
            <a:off x="1569972" y="2173943"/>
            <a:ext cx="7104371" cy="1133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8320" r="53737" b="44798"/>
          <a:stretch/>
        </p:blipFill>
        <p:spPr>
          <a:xfrm>
            <a:off x="1718822" y="4251325"/>
            <a:ext cx="6400300" cy="2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95387" y="591583"/>
            <a:ext cx="9801225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3.Пёс научит…..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.Чему научит зайчик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4868" r="53737" b="41431"/>
          <a:stretch/>
        </p:blipFill>
        <p:spPr>
          <a:xfrm>
            <a:off x="3064670" y="1457325"/>
            <a:ext cx="6400300" cy="1107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61935" r="52306" b="36497"/>
          <a:stretch/>
        </p:blipFill>
        <p:spPr>
          <a:xfrm>
            <a:off x="2368710" y="4454013"/>
            <a:ext cx="7256173" cy="5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7400" y="557338"/>
            <a:ext cx="980122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Каким умениям научат мышка и попугайчик?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8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3376" r="52306" b="30851"/>
          <a:stretch/>
        </p:blipFill>
        <p:spPr>
          <a:xfrm>
            <a:off x="1836845" y="3170903"/>
            <a:ext cx="7619635" cy="19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1826" y="760594"/>
            <a:ext cx="5493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СИНКВЕЙН.</a:t>
            </a:r>
            <a:endParaRPr lang="ru-RU" sz="7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9269" y="2205784"/>
            <a:ext cx="966073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– у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читель.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9996" y="2915947"/>
            <a:ext cx="966073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Честный, трудолюбивый.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3459" y="4261327"/>
            <a:ext cx="966073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дает знания.</a:t>
            </a:r>
          </a:p>
          <a:p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8929" y="3567703"/>
            <a:ext cx="966073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Учит, объясняет, ведет.</a:t>
            </a:r>
          </a:p>
        </p:txBody>
      </p:sp>
    </p:spTree>
    <p:extLst>
      <p:ext uri="{BB962C8B-B14F-4D97-AF65-F5344CB8AC3E}">
        <p14:creationId xmlns:p14="http://schemas.microsoft.com/office/powerpoint/2010/main" val="30974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4663" y="778456"/>
            <a:ext cx="1069460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стихотворение </a:t>
            </a:r>
          </a:p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школа» Л. Слуцкой наизусть.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asa Web Albums - brichi Monferrer - DIBUIXOS DE C... | Детские рисунки,  Школьные идеи, Детские карт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68" y="3248263"/>
            <a:ext cx="3271108" cy="32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4924" y="442398"/>
            <a:ext cx="10467976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Придумай свою необычную школу. Подготовь о ней рассказ по плану: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 называется твоя «необычная школа»? ___________________________________________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Кто в ней будет учиться?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Кто в ней будет работать учителями? _______________________________________________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Какие уроки будут проходить в этой школе? _________________________________________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20" y="1812132"/>
            <a:ext cx="7028989" cy="41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21175" y="742259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40665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0604" y="643185"/>
            <a:ext cx="971079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Проверка домашнего задания.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2280218" y="1690686"/>
            <a:ext cx="7631564" cy="41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16" t="86792" r="4814" b="4850"/>
          <a:stretch/>
        </p:blipFill>
        <p:spPr>
          <a:xfrm>
            <a:off x="908858" y="1825625"/>
            <a:ext cx="10374284" cy="2480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0947" y="379075"/>
            <a:ext cx="943296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114. 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Мультяшные дети снова в школу | Бесплатно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05" y="4256938"/>
            <a:ext cx="2882339" cy="19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0947" y="1825625"/>
            <a:ext cx="980741" cy="588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8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8288" y="690979"/>
            <a:ext cx="887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кружки – кружки</a:t>
            </a:r>
          </a:p>
          <a:p>
            <a:pPr lvl="0" algn="ctr"/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– Поля </a:t>
            </a:r>
          </a:p>
          <a:p>
            <a:pPr lvl="0" algn="ctr"/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берегу – к берегу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472113" y="58695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189695" y="621129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382466" y="2229837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985259" y="2229837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318873" y="3818730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164553" y="3818729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atherineasquithgallery.com/uploads/posts/2021-03/1614599943_17-p-shkola-na-belom-fone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3" y="1181057"/>
            <a:ext cx="2591297" cy="15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zan.megastroy.com/storage/products/400602_1_826c54d9892528992c72900a647fe6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483" y="993265"/>
            <a:ext cx="1468980" cy="14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allpapershome.ru/images/wallpapers/pole-3840x2160-4k-hd-pshenica-koloski-nebo-oblaka-5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3" y="2872580"/>
            <a:ext cx="2586108" cy="14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middle/85-857343_little-girls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8" y="2532095"/>
            <a:ext cx="1403099" cy="22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okmal.com.ua/wp-content/uploads/2016/04/i-didnt-do-my-homework-because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7" y="4702206"/>
            <a:ext cx="2737994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1.goodfon.ru/wallpaper/nbig/d/bb/summer-beach-blue-sea-shore-1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27" y="4941431"/>
            <a:ext cx="2866056" cy="18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https://ds03.infourok.ru/uploads/ex/0e30/000021b7-fe56a265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8" r="43563" b="42368"/>
          <a:stretch/>
        </p:blipFill>
        <p:spPr bwMode="auto">
          <a:xfrm>
            <a:off x="1303281" y="522616"/>
            <a:ext cx="7169521" cy="30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3.infourok.ru/uploads/ex/0e30/000021b7-fe56a265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7" t="25918" r="4663" b="14772"/>
          <a:stretch/>
        </p:blipFill>
        <p:spPr bwMode="auto">
          <a:xfrm>
            <a:off x="7402492" y="2244396"/>
            <a:ext cx="3594538" cy="40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https://ds04.infourok.ru/uploads/ex/0e8a/00002211-ef82b31f/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406262"/>
            <a:ext cx="8874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Л.Слуцкая</a:t>
            </a:r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школа».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s://avatars.mds.yandex.net/get-pdb/2203749/3b639489-eb76-4081-b428-3f67fb92951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53" y="2160588"/>
            <a:ext cx="4104167" cy="38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stihi.ru/photos/lidiaslut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5" y="1825625"/>
            <a:ext cx="3466166" cy="25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5435" y="776346"/>
            <a:ext cx="64904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Лидия  Александровна Слуцкая </a:t>
            </a: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родилась в Москве в 1966 году. По образованию филолог.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Занималась лингвистическими исследованиями, преподавала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школе русский язык и литературу.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59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391</Words>
  <Application>Microsoft Office PowerPoint</Application>
  <PresentationFormat>Широкоэкранный</PresentationFormat>
  <Paragraphs>113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system-ui</vt:lpstr>
      <vt:lpstr>Times New Roman</vt:lpstr>
      <vt:lpstr>Verdana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2021-10-21T17:02:13Z</dcterms:created>
  <dcterms:modified xsi:type="dcterms:W3CDTF">2021-10-23T07:02:47Z</dcterms:modified>
</cp:coreProperties>
</file>