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2" r:id="rId7"/>
    <p:sldId id="264" r:id="rId8"/>
    <p:sldId id="263" r:id="rId9"/>
    <p:sldId id="261" r:id="rId10"/>
    <p:sldId id="260" r:id="rId11"/>
    <p:sldId id="265" r:id="rId12"/>
    <p:sldId id="266" r:id="rId13"/>
    <p:sldId id="267" r:id="rId14"/>
    <p:sldId id="270" r:id="rId15"/>
    <p:sldId id="269" r:id="rId16"/>
    <p:sldId id="268" r:id="rId17"/>
    <p:sldId id="271" r:id="rId18"/>
    <p:sldId id="274" r:id="rId19"/>
    <p:sldId id="275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8D12-A933-47F2-83B9-B24C26F999E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5EDD-241F-4B35-A3C4-F5E4532CA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8D12-A933-47F2-83B9-B24C26F999E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5EDD-241F-4B35-A3C4-F5E4532CA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9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8D12-A933-47F2-83B9-B24C26F999E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5EDD-241F-4B35-A3C4-F5E4532CA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6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8D12-A933-47F2-83B9-B24C26F999E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5EDD-241F-4B35-A3C4-F5E4532CA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3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8D12-A933-47F2-83B9-B24C26F999E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5EDD-241F-4B35-A3C4-F5E4532CA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1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8D12-A933-47F2-83B9-B24C26F999E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5EDD-241F-4B35-A3C4-F5E4532CA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3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8D12-A933-47F2-83B9-B24C26F999E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5EDD-241F-4B35-A3C4-F5E4532CA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1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8D12-A933-47F2-83B9-B24C26F999E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5EDD-241F-4B35-A3C4-F5E4532CA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2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8D12-A933-47F2-83B9-B24C26F999E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5EDD-241F-4B35-A3C4-F5E4532CA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54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8D12-A933-47F2-83B9-B24C26F999E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5EDD-241F-4B35-A3C4-F5E4532CA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3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8D12-A933-47F2-83B9-B24C26F999E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5EDD-241F-4B35-A3C4-F5E4532CA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6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8D12-A933-47F2-83B9-B24C26F999E1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25EDD-241F-4B35-A3C4-F5E4532CA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8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Мультяшный школьники с доске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6"/>
          <a:stretch/>
        </p:blipFill>
        <p:spPr bwMode="auto">
          <a:xfrm>
            <a:off x="495424" y="298450"/>
            <a:ext cx="11291764" cy="62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44782" y="3121281"/>
            <a:ext cx="6664731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и читательской грамотности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2 классе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documents.infourok.ru/d0f3ac2a-6d38-4092-ad12-8f2152e22c5e/0/slide_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documents.infourok.ru/d0f3ac2a-6d38-4092-ad12-8f2152e22c5e/0/slide_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22903" r="4491" b="9472"/>
          <a:stretch/>
        </p:blipFill>
        <p:spPr bwMode="auto">
          <a:xfrm>
            <a:off x="1290917" y="781396"/>
            <a:ext cx="9179859" cy="50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692993"/>
            <a:ext cx="1063214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                                               </a:t>
            </a:r>
            <a:r>
              <a:rPr lang="ru-RU" sz="4400" dirty="0" smtClean="0"/>
              <a:t>Упражнение 110. 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Прочитайте. Определите, какой гласный звук произносится громче. </a:t>
            </a:r>
          </a:p>
          <a:p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sz="4400" b="1" i="1" dirty="0" smtClean="0"/>
              <a:t>Морж, тюлень, крот, суслик, осёл, конь, лев, тигр.</a:t>
            </a:r>
            <a:endParaRPr lang="ru-RU" sz="4400" b="1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132730" y="3246437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7035053" y="3246436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itd1.mycdn.me/image?id=902862259288&amp;t=20&amp;plc=MOBILE&amp;tkn=*5C9wDQSXdkwE4MXTt23RVNiGPT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04" y="4314294"/>
            <a:ext cx="3369143" cy="220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6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6800" y="839004"/>
            <a:ext cx="1005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                   Упражнение 111.</a:t>
            </a:r>
          </a:p>
          <a:p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Прочитайте. Спишите. Расставьте ударения в словах. </a:t>
            </a:r>
          </a:p>
          <a:p>
            <a:endParaRPr lang="ru-RU" sz="4800" b="1" dirty="0" smtClean="0">
              <a:solidFill>
                <a:srgbClr val="FF0000"/>
              </a:solidFill>
            </a:endParaRPr>
          </a:p>
          <a:p>
            <a:r>
              <a:rPr lang="ru-RU" sz="4800" b="1" i="1" dirty="0" smtClean="0"/>
              <a:t>Магазин, портфель, краны, тёрка, свёкла, стол, книга, белка, мел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056964" y="3675298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916706" y="3676510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7759794" y="3521545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737412" y="4479656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7309037" y="4479656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60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0107" y="696328"/>
            <a:ext cx="90827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ЗАПОМНИТЕ!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402" t="52370" r="6414" b="38511"/>
          <a:stretch/>
        </p:blipFill>
        <p:spPr>
          <a:xfrm>
            <a:off x="1110699" y="1404214"/>
            <a:ext cx="10243101" cy="2430183"/>
          </a:xfrm>
          <a:prstGeom prst="rect">
            <a:avLst/>
          </a:prstGeom>
        </p:spPr>
      </p:pic>
      <p:pic>
        <p:nvPicPr>
          <p:cNvPr id="7170" name="Picture 2" descr="https://wikiclipart.com/wp-content/uploads/2018/02/Child-thinking-writing-and-thinking-clipart-clipartxtras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4"/>
          <a:stretch/>
        </p:blipFill>
        <p:spPr bwMode="auto">
          <a:xfrm>
            <a:off x="4681742" y="3898894"/>
            <a:ext cx="2828515" cy="261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9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ds05.infourok.ru/uploads/ex/0e24/00167c53-f41bc975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265" y="601756"/>
            <a:ext cx="8713469" cy="579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ds04.infourok.ru/uploads/ex/128f/0016bb56-155b31aa/img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36"/>
          <a:stretch/>
        </p:blipFill>
        <p:spPr bwMode="auto">
          <a:xfrm>
            <a:off x="426719" y="436235"/>
            <a:ext cx="11094721" cy="14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0107" y="696328"/>
            <a:ext cx="90827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замок – замок</a:t>
            </a:r>
          </a:p>
          <a:p>
            <a:pPr lvl="0" algn="ctr"/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мука – мука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093284" y="696328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7415604" y="709416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580964" y="3149968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7594898" y="3149967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s://w7.pngwing.com/pngs/153/956/png-transparent-castle-cartoon-drawing-illustration-fairy-tale-blue-castle-blue-child-cast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87" y="1649505"/>
            <a:ext cx="2026920" cy="185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thumbs.dreamstime.com/b/%D1%88%D0%B0%D1%80%D0%B6-%D0%B2%D0%B5%D0%BA%D1%82%D0%BE%D1%80%D0%B0-padlock-48877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99" y="1494369"/>
            <a:ext cx="1845554" cy="184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www.clipartkey.com/mpngs/m/119-1195659_transparent-cartoon-food-png-wheat-carto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21" y="4215554"/>
            <a:ext cx="3222477" cy="221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e7.pngegg.com/pngimages/638/12/png-clipart-the-crying-boy-graphics-cartoon-boy-child-people-thumbna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91" y="4133558"/>
            <a:ext cx="1155439" cy="238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0107" y="696328"/>
            <a:ext cx="90827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атлас – атлас</a:t>
            </a:r>
          </a:p>
          <a:p>
            <a:pPr lvl="0" algn="ctr"/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ыкупать - выкупать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001844" y="696328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7324164" y="709416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163644" y="3089008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8223324" y="3089008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https://spirk.ru/files/1ae/1ae92fe15f57aa8a4ed2db6602ccb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46" y="801969"/>
            <a:ext cx="2266804" cy="22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artfile.ru/2560x1600_536939_%5bwww.ArtFile.ru%5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766" y="1061453"/>
            <a:ext cx="2796539" cy="17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avtoelektrik-info.ru/wp-content/uploads/2019/08/1564389155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988" y="4392367"/>
            <a:ext cx="3035512" cy="21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i.sunhome.ru/magic/167/pervoe-kupanie-malisha-i-magiya-rastenii.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85" y="4313546"/>
            <a:ext cx="3309135" cy="22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1679374" y="6757186"/>
            <a:ext cx="0" cy="185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ds05.infourok.ru/uploads/ex/0acf/00181326-b5d5552f/hello_html_m538676b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0"/>
          <a:stretch/>
        </p:blipFill>
        <p:spPr bwMode="auto">
          <a:xfrm>
            <a:off x="1557466" y="1752049"/>
            <a:ext cx="9077068" cy="474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0107" y="696328"/>
            <a:ext cx="90827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Подели схемы слов вертикальной чертой на слоги. Посчитай, сколько слогов  в каждом слове.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100039" y="3334215"/>
            <a:ext cx="0" cy="667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969727" y="3329501"/>
            <a:ext cx="0" cy="667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575503" y="3329500"/>
            <a:ext cx="0" cy="667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976947" y="3329499"/>
            <a:ext cx="0" cy="667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426605" y="3329498"/>
            <a:ext cx="0" cy="667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861503" y="3329498"/>
            <a:ext cx="0" cy="667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107473" y="5509884"/>
            <a:ext cx="0" cy="667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90946" y="5509883"/>
            <a:ext cx="0" cy="667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136995" y="5509882"/>
            <a:ext cx="0" cy="667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75503" y="5509881"/>
            <a:ext cx="0" cy="667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76947" y="5509880"/>
            <a:ext cx="0" cy="667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426605" y="5509879"/>
            <a:ext cx="0" cy="667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861503" y="5509878"/>
            <a:ext cx="0" cy="667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355643" y="3211551"/>
            <a:ext cx="145840" cy="30050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4670053" y="3211551"/>
            <a:ext cx="94798" cy="30050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7306867" y="3211551"/>
            <a:ext cx="145840" cy="30050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8239824" y="3289035"/>
            <a:ext cx="99397" cy="21744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738172" y="5359623"/>
            <a:ext cx="145840" cy="30050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868042" y="5421843"/>
            <a:ext cx="145840" cy="30050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7210686" y="5509877"/>
            <a:ext cx="112442" cy="1728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8212006" y="5511026"/>
            <a:ext cx="103985" cy="21132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56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4460" y="671463"/>
            <a:ext cx="10767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</a:t>
            </a:r>
            <a:r>
              <a:rPr lang="ru-RU" sz="3600" dirty="0" smtClean="0"/>
              <a:t>Упражнение 113.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Прочитайте. В чём различие выделенных слов каждой пары предложений? Спишите, расставьте в выделенных словах ударение.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8152" y="3114724"/>
            <a:ext cx="9955695" cy="2904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Эта картина мне </a:t>
            </a:r>
            <a:r>
              <a:rPr lang="ru-RU" sz="3600" b="1" dirty="0" smtClean="0">
                <a:solidFill>
                  <a:srgbClr val="00B050"/>
                </a:solidFill>
              </a:rPr>
              <a:t>дорога</a:t>
            </a:r>
            <a:r>
              <a:rPr lang="ru-RU" sz="3600" b="1" dirty="0" smtClean="0"/>
              <a:t>. Лесная </a:t>
            </a:r>
            <a:r>
              <a:rPr lang="ru-RU" sz="3600" b="1" dirty="0" smtClean="0">
                <a:solidFill>
                  <a:srgbClr val="00B050"/>
                </a:solidFill>
              </a:rPr>
              <a:t>дорога</a:t>
            </a:r>
            <a:r>
              <a:rPr lang="ru-RU" sz="3600" b="1" dirty="0" smtClean="0"/>
              <a:t> привела нас к деревне. На улице весенняя </a:t>
            </a:r>
            <a:r>
              <a:rPr lang="ru-RU" sz="3600" b="1" dirty="0" smtClean="0">
                <a:solidFill>
                  <a:srgbClr val="00B050"/>
                </a:solidFill>
              </a:rPr>
              <a:t>капель</a:t>
            </a:r>
            <a:r>
              <a:rPr lang="ru-RU" sz="3600" b="1" dirty="0" smtClean="0"/>
              <a:t>. Несколько </a:t>
            </a:r>
            <a:r>
              <a:rPr lang="ru-RU" sz="3600" b="1" dirty="0" smtClean="0">
                <a:solidFill>
                  <a:srgbClr val="00B050"/>
                </a:solidFill>
              </a:rPr>
              <a:t>капель</a:t>
            </a:r>
            <a:r>
              <a:rPr lang="ru-RU" sz="3600" b="1" dirty="0" smtClean="0"/>
              <a:t> лекарства упало на подушку. Алёша взял </a:t>
            </a:r>
            <a:r>
              <a:rPr lang="ru-RU" sz="3600" b="1" dirty="0" smtClean="0">
                <a:solidFill>
                  <a:srgbClr val="00B050"/>
                </a:solidFill>
              </a:rPr>
              <a:t>мою</a:t>
            </a:r>
            <a:r>
              <a:rPr lang="ru-RU" sz="3600" b="1" dirty="0" smtClean="0"/>
              <a:t> чашку. Я всегда </a:t>
            </a:r>
            <a:r>
              <a:rPr lang="ru-RU" sz="3600" b="1" dirty="0" smtClean="0">
                <a:solidFill>
                  <a:srgbClr val="00B050"/>
                </a:solidFill>
              </a:rPr>
              <a:t>мою</a:t>
            </a:r>
            <a:r>
              <a:rPr lang="ru-RU" sz="3600" b="1" dirty="0" smtClean="0"/>
              <a:t> руки перед едой.</a:t>
            </a:r>
            <a:endParaRPr lang="ru-RU" sz="36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829300" y="2979787"/>
            <a:ext cx="171450" cy="2777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8591550" y="3008362"/>
            <a:ext cx="171450" cy="2777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8910638" y="3651250"/>
            <a:ext cx="171450" cy="2777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781425" y="4161730"/>
            <a:ext cx="171450" cy="2777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338637" y="4780012"/>
            <a:ext cx="171450" cy="2777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8239125" y="4780011"/>
            <a:ext cx="171450" cy="2777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1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616" t="86792" r="4814" b="4850"/>
          <a:stretch/>
        </p:blipFill>
        <p:spPr>
          <a:xfrm>
            <a:off x="908858" y="1825625"/>
            <a:ext cx="10374284" cy="24803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90947" y="379075"/>
            <a:ext cx="9432966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РАБОТА.</a:t>
            </a:r>
          </a:p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Упражнение 114. 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Мультяшные дети снова в школу | Бесплатно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05" y="4256938"/>
            <a:ext cx="2882339" cy="192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90947" y="1704638"/>
            <a:ext cx="866441" cy="609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0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1797120" y="652504"/>
            <a:ext cx="9061382" cy="100642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«УДАРЕНИЕ».</a:t>
            </a:r>
          </a:p>
        </p:txBody>
      </p:sp>
      <p:pic>
        <p:nvPicPr>
          <p:cNvPr id="6" name="Picture 2" descr="Happy cute cartoon школьники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1828465"/>
            <a:ext cx="4616450" cy="354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18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Мальчики и девушки с игрушками и рамкой Иллюстрация вектора - иллюстрации  насчитывающей : 11927979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8" b="13282"/>
          <a:stretch/>
        </p:blipFill>
        <p:spPr bwMode="auto">
          <a:xfrm>
            <a:off x="1538287" y="750093"/>
            <a:ext cx="9363076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28412" y="3413759"/>
            <a:ext cx="6818507" cy="15603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21141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5297" y="559177"/>
            <a:ext cx="90827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82.img.avito.st/640x480/56102667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3"/>
          <a:stretch/>
        </p:blipFill>
        <p:spPr bwMode="auto">
          <a:xfrm>
            <a:off x="2900364" y="2262415"/>
            <a:ext cx="7100886" cy="389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666" t="61607" r="10084" b="29890"/>
          <a:stretch/>
        </p:blipFill>
        <p:spPr>
          <a:xfrm>
            <a:off x="838200" y="1689848"/>
            <a:ext cx="10458348" cy="23114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8771" y="705653"/>
            <a:ext cx="10435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    Упражнение 109.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5412" y="1413539"/>
            <a:ext cx="932329" cy="666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27502" y="1394093"/>
            <a:ext cx="59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</a:t>
            </a:r>
            <a:r>
              <a:rPr lang="ru-RU" sz="4000" b="1" dirty="0" smtClean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53053" y="1333229"/>
            <a:ext cx="59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</a:t>
            </a:r>
            <a:r>
              <a:rPr lang="ru-RU" sz="4000" b="1" dirty="0" smtClean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16720" y="1717408"/>
            <a:ext cx="59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</a:t>
            </a:r>
            <a:r>
              <a:rPr lang="ru-RU" sz="4000" b="1" dirty="0" smtClean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47773" y="1704402"/>
            <a:ext cx="59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</a:t>
            </a:r>
            <a:r>
              <a:rPr lang="ru-RU" sz="4000" b="1" dirty="0" smtClean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29370" y="2116803"/>
            <a:ext cx="6836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</a:t>
            </a:r>
            <a:r>
              <a:rPr lang="ru-RU" sz="4000" b="1" dirty="0" smtClean="0">
                <a:solidFill>
                  <a:srgbClr val="00B050"/>
                </a:solidFill>
              </a:rPr>
              <a:t>3</a:t>
            </a:r>
            <a:endParaRPr lang="ru-RU" sz="4000" b="1" dirty="0" smtClean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54922" y="2130517"/>
            <a:ext cx="59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</a:t>
            </a:r>
            <a:r>
              <a:rPr lang="ru-RU" sz="4000" b="1" dirty="0" smtClean="0">
                <a:solidFill>
                  <a:srgbClr val="00B050"/>
                </a:solidFill>
              </a:rPr>
              <a:t>4</a:t>
            </a:r>
            <a:endParaRPr lang="ru-RU" sz="4000" b="1" dirty="0" smtClean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86865" y="2578825"/>
            <a:ext cx="59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</a:t>
            </a:r>
            <a:r>
              <a:rPr lang="ru-RU" sz="4000" b="1" dirty="0" smtClean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15696" y="2562596"/>
            <a:ext cx="59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</a:t>
            </a:r>
            <a:r>
              <a:rPr lang="ru-RU" sz="4000" b="1" dirty="0" smtClean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219872" y="1368307"/>
            <a:ext cx="59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</a:t>
            </a:r>
            <a:r>
              <a:rPr lang="ru-RU" sz="4000" b="1" dirty="0" smtClean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058071" y="1404164"/>
            <a:ext cx="59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</a:t>
            </a:r>
            <a:r>
              <a:rPr lang="ru-RU" sz="4000" b="1" dirty="0" smtClean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800773" y="1816694"/>
            <a:ext cx="59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</a:t>
            </a:r>
            <a:r>
              <a:rPr lang="ru-RU" sz="4000" b="1" dirty="0" smtClean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88566" y="1816693"/>
            <a:ext cx="59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</a:t>
            </a:r>
            <a:r>
              <a:rPr lang="ru-RU" sz="4000" b="1" dirty="0" smtClean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256632" y="2239793"/>
            <a:ext cx="59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</a:t>
            </a:r>
            <a:r>
              <a:rPr lang="ru-RU" sz="4000" b="1" dirty="0" smtClean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179096" y="2200820"/>
            <a:ext cx="59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</a:t>
            </a:r>
            <a:r>
              <a:rPr lang="ru-RU" sz="4000" b="1" dirty="0" smtClean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969246" y="2630225"/>
            <a:ext cx="59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</a:t>
            </a:r>
            <a:r>
              <a:rPr lang="ru-RU" sz="4000" b="1" dirty="0" smtClean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957039" y="2586629"/>
            <a:ext cx="59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</a:t>
            </a:r>
            <a:r>
              <a:rPr lang="ru-RU" sz="4000" b="1" dirty="0" smtClean="0">
                <a:solidFill>
                  <a:srgbClr val="00B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17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2243" y="800879"/>
            <a:ext cx="6767513" cy="2628121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5400" b="1" dirty="0" smtClean="0">
                <a:solidFill>
                  <a:srgbClr val="0000CC"/>
                </a:solidFill>
              </a:rPr>
              <a:t>Очень </a:t>
            </a:r>
            <a:r>
              <a:rPr lang="ru-RU" altLang="ru-RU" sz="5400" b="1" dirty="0" err="1">
                <a:solidFill>
                  <a:srgbClr val="0000CC"/>
                </a:solidFill>
              </a:rPr>
              <a:t>звОнок</a:t>
            </a:r>
            <a:endParaRPr lang="ru-RU" altLang="ru-RU" sz="5400" b="1" dirty="0">
              <a:solidFill>
                <a:srgbClr val="0000CC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 sz="5400" b="1" dirty="0">
                <a:solidFill>
                  <a:srgbClr val="0000CC"/>
                </a:solidFill>
              </a:rPr>
              <a:t> наш </a:t>
            </a:r>
            <a:r>
              <a:rPr lang="ru-RU" altLang="ru-RU" sz="5400" b="1" dirty="0" err="1">
                <a:solidFill>
                  <a:srgbClr val="0000CC"/>
                </a:solidFill>
              </a:rPr>
              <a:t>звонОк</a:t>
            </a:r>
            <a:r>
              <a:rPr lang="ru-RU" altLang="ru-RU" sz="5400" b="1" dirty="0">
                <a:solidFill>
                  <a:srgbClr val="0000CC"/>
                </a:solidFill>
              </a:rPr>
              <a:t>,</a:t>
            </a:r>
          </a:p>
          <a:p>
            <a:pPr algn="ctr" eaLnBrk="1" hangingPunct="1">
              <a:buFontTx/>
              <a:buNone/>
            </a:pPr>
            <a:r>
              <a:rPr lang="ru-RU" altLang="ru-RU" sz="5400" b="1" dirty="0">
                <a:solidFill>
                  <a:srgbClr val="0000CC"/>
                </a:solidFill>
              </a:rPr>
              <a:t>начинаем наш урок.</a:t>
            </a:r>
          </a:p>
        </p:txBody>
      </p:sp>
      <p:pic>
        <p:nvPicPr>
          <p:cNvPr id="1026" name="Picture 2" descr="https://ds05.infourok.ru/uploads/ex/131f/0006a2ce-478d8fda/hello_html_m14d07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2" y="3864754"/>
            <a:ext cx="4216401" cy="24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33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ocuments.infourok.ru/d0f3ac2a-6d38-4092-ad12-8f2152e22c5e/0/slide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6" y="447021"/>
            <a:ext cx="10313894" cy="611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humbs.dreamstime.com/b/%D0%B4%D0%B5%D1%82%D0%B8-%D1%88%D0%B0%D1%80%D0%B6%D0%B0-%D1%83%D0%BC%D0%B0%D1%8F-%D1%81-%D0%B1%D0%B5-%D1%8B%D0%BC-%D0%BF%D1%83%D0%B7%D1%8B%D1%80%D0%B5%D0%BC-51245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773113"/>
            <a:ext cx="7532687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56672" y="1027906"/>
            <a:ext cx="90827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ударение?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8776" t="31765" r="5761" b="54143"/>
          <a:stretch/>
        </p:blipFill>
        <p:spPr>
          <a:xfrm>
            <a:off x="655322" y="791113"/>
            <a:ext cx="10698478" cy="3817579"/>
          </a:xfrm>
          <a:prstGeom prst="rect">
            <a:avLst/>
          </a:prstGeom>
        </p:spPr>
      </p:pic>
      <p:pic>
        <p:nvPicPr>
          <p:cNvPr id="2050" name="Picture 2" descr="https://i.ytimg.com/vi/MOkF4EwM6Hk/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22713" r="2747"/>
          <a:stretch/>
        </p:blipFill>
        <p:spPr bwMode="auto">
          <a:xfrm>
            <a:off x="3644153" y="4143191"/>
            <a:ext cx="5419165" cy="249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documents.infourok.ru/d0f3ac2a-6d38-4092-ad12-8f2152e22c5e/0/slide_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25336" r="3707" b="36669"/>
          <a:stretch/>
        </p:blipFill>
        <p:spPr bwMode="auto">
          <a:xfrm>
            <a:off x="865094" y="1226538"/>
            <a:ext cx="7871638" cy="244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5943600" y="1043975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615953" y="1706758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7064188" y="2266209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7243482" y="2938187"/>
            <a:ext cx="179294" cy="3651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s://documents.infourok.ru/d0f3ac2a-6d38-4092-ad12-8f2152e22c5e/0/slide_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63013" r="4118" b="4220"/>
          <a:stretch/>
        </p:blipFill>
        <p:spPr bwMode="auto">
          <a:xfrm>
            <a:off x="1788968" y="3671007"/>
            <a:ext cx="8918864" cy="23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5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233</Words>
  <Application>Microsoft Office PowerPoint</Application>
  <PresentationFormat>Широкоэкранный</PresentationFormat>
  <Paragraphs>50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23</cp:revision>
  <dcterms:created xsi:type="dcterms:W3CDTF">2021-10-21T13:30:13Z</dcterms:created>
  <dcterms:modified xsi:type="dcterms:W3CDTF">2021-10-23T06:12:43Z</dcterms:modified>
</cp:coreProperties>
</file>