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  <p:sldId id="261" r:id="rId7"/>
    <p:sldId id="265" r:id="rId8"/>
    <p:sldId id="262" r:id="rId9"/>
    <p:sldId id="260" r:id="rId10"/>
    <p:sldId id="266" r:id="rId11"/>
    <p:sldId id="280" r:id="rId12"/>
    <p:sldId id="283" r:id="rId13"/>
    <p:sldId id="267" r:id="rId14"/>
    <p:sldId id="268" r:id="rId15"/>
    <p:sldId id="269" r:id="rId16"/>
    <p:sldId id="272" r:id="rId17"/>
    <p:sldId id="271" r:id="rId18"/>
    <p:sldId id="273" r:id="rId19"/>
    <p:sldId id="270" r:id="rId20"/>
    <p:sldId id="275" r:id="rId21"/>
    <p:sldId id="274" r:id="rId22"/>
    <p:sldId id="276" r:id="rId23"/>
    <p:sldId id="281" r:id="rId24"/>
    <p:sldId id="282" r:id="rId25"/>
    <p:sldId id="284" r:id="rId26"/>
    <p:sldId id="285" r:id="rId27"/>
    <p:sldId id="278" r:id="rId28"/>
    <p:sldId id="277" r:id="rId29"/>
    <p:sldId id="279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6" d="100"/>
          <a:sy n="46" d="100"/>
        </p:scale>
        <p:origin x="965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756F-5ADE-42B7-89AF-CF6989ED18F8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C82A-C109-4C4C-AC00-69ACD683B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659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756F-5ADE-42B7-89AF-CF6989ED18F8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C82A-C109-4C4C-AC00-69ACD683B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93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756F-5ADE-42B7-89AF-CF6989ED18F8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C82A-C109-4C4C-AC00-69ACD683B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48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756F-5ADE-42B7-89AF-CF6989ED18F8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C82A-C109-4C4C-AC00-69ACD683B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884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756F-5ADE-42B7-89AF-CF6989ED18F8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C82A-C109-4C4C-AC00-69ACD683B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696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756F-5ADE-42B7-89AF-CF6989ED18F8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C82A-C109-4C4C-AC00-69ACD683B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27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756F-5ADE-42B7-89AF-CF6989ED18F8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C82A-C109-4C4C-AC00-69ACD683B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19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756F-5ADE-42B7-89AF-CF6989ED18F8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C82A-C109-4C4C-AC00-69ACD683B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941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756F-5ADE-42B7-89AF-CF6989ED18F8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C82A-C109-4C4C-AC00-69ACD683B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00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756F-5ADE-42B7-89AF-CF6989ED18F8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C82A-C109-4C4C-AC00-69ACD683B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62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756F-5ADE-42B7-89AF-CF6989ED18F8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C82A-C109-4C4C-AC00-69ACD683B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811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A756F-5ADE-42B7-89AF-CF6989ED18F8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DC82A-C109-4C4C-AC00-69ACD683B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01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Шаблоны для создания презентаций «Рамки»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75" y="-1"/>
            <a:ext cx="1239837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apyrinairina.ucoz.net/_si/0/358216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53" y="466724"/>
            <a:ext cx="10854644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26686" y="2954067"/>
            <a:ext cx="77317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</a:t>
            </a:r>
          </a:p>
          <a:p>
            <a:pPr lvl="0" algn="ctr"/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читательской грамотности во 2 классе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826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Шаблоны для создания презентаций «Рамки»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fsd.multiurok.ru/html/2017/02/19/s_58a93b3d65692/img_s566232_1_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62"/>
          <a:stretch/>
        </p:blipFill>
        <p:spPr bwMode="auto">
          <a:xfrm>
            <a:off x="1175543" y="706437"/>
            <a:ext cx="9840913" cy="547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14463" y="3428999"/>
            <a:ext cx="2643187" cy="200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5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Шаблоны для создания презентаций «Рамки»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habazavr.ru/prezentaciya-uchenik-u-doski/uchenik-u-doski_0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670055"/>
            <a:ext cx="9864726" cy="564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8"/>
          <p:cNvSpPr txBox="1">
            <a:spLocks/>
          </p:cNvSpPr>
          <p:nvPr/>
        </p:nvSpPr>
        <p:spPr>
          <a:xfrm>
            <a:off x="3164291" y="1877366"/>
            <a:ext cx="7372783" cy="16158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С.Силин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«Жизнь без мобильника».</a:t>
            </a:r>
          </a:p>
        </p:txBody>
      </p:sp>
    </p:spTree>
    <p:extLst>
      <p:ext uri="{BB962C8B-B14F-4D97-AF65-F5344CB8AC3E}">
        <p14:creationId xmlns:p14="http://schemas.microsoft.com/office/powerpoint/2010/main" val="110786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Шаблоны для создания презентаций «Рамки»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.sunhome.ru/journal/63/vibor-telefona-rebenku-v2.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40" y="2588434"/>
            <a:ext cx="3990110" cy="266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8"/>
          <p:cNvSpPr txBox="1">
            <a:spLocks/>
          </p:cNvSpPr>
          <p:nvPr/>
        </p:nvSpPr>
        <p:spPr>
          <a:xfrm>
            <a:off x="1073640" y="641372"/>
            <a:ext cx="10302327" cy="10064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мобильник?</a:t>
            </a:r>
            <a:endParaRPr lang="ru-RU" sz="4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97743" y="2289173"/>
            <a:ext cx="62900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YS Text"/>
              </a:rPr>
              <a:t>Мобильник</a:t>
            </a:r>
            <a:r>
              <a:rPr lang="ru-RU" sz="4000" dirty="0" smtClean="0">
                <a:solidFill>
                  <a:srgbClr val="333333"/>
                </a:solidFill>
                <a:latin typeface="YS Text"/>
              </a:rPr>
              <a:t> - аппарат </a:t>
            </a:r>
            <a:r>
              <a:rPr lang="ru-RU" sz="4000" dirty="0">
                <a:solidFill>
                  <a:srgbClr val="333333"/>
                </a:solidFill>
                <a:latin typeface="YS Text"/>
              </a:rPr>
              <a:t>для передачи и приёма звука (в основном — человеческой речи) на расстоянии. 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6000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Шаблоны для создания презентаций «Рамки»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8490" y="1413063"/>
            <a:ext cx="96750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Димка – человек увлекающийся. А когда он чем-нибудь увлекается, он становится таким рассеянным. Вчера он опять чем-то увлёкся и к урокам не подготовился. А учительница его спросила по теме: «Жизнь древнего человека».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64852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Шаблоны для создания презентаций «Рамки»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47761" y="1446749"/>
            <a:ext cx="98964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Димка вышел к доске и на меня смотрит: что отвечать? А мобильник с собой к доске взять забыл. Он его даже из портфеля забыл достать.</a:t>
            </a:r>
          </a:p>
          <a:p>
            <a:r>
              <a:rPr lang="ru-RU" sz="3600" b="1" dirty="0" smtClean="0"/>
              <a:t> – Ну что же мы молчим? – говорит Лола </a:t>
            </a:r>
            <a:r>
              <a:rPr lang="ru-RU" sz="3600" b="1" dirty="0" err="1" smtClean="0"/>
              <a:t>Шакировна</a:t>
            </a:r>
            <a:r>
              <a:rPr lang="ru-RU" sz="3600" b="1" dirty="0" smtClean="0"/>
              <a:t>. – Расскажи нам, как жили древние люди.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48555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Шаблоны для создания презентаций «Рамки»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40643" y="1027906"/>
            <a:ext cx="95107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Димка мне руками разводит: что говорить? Я ему телефон показываю: мол, ты же мобильник забыл, как я тебе подскажу, рассеянному такому?</a:t>
            </a:r>
          </a:p>
          <a:p>
            <a:r>
              <a:rPr lang="ru-RU" sz="3600" b="1" dirty="0" smtClean="0"/>
              <a:t> А он посмотрел на меня внимательно и говорит: </a:t>
            </a:r>
          </a:p>
          <a:p>
            <a:r>
              <a:rPr lang="ru-RU" sz="3600" b="1" dirty="0" smtClean="0"/>
              <a:t>– У древних людей не было мобильников. В классе засмеялись.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34328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Шаблоны для создания презентаций «Рамки»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62050" y="1144587"/>
            <a:ext cx="959461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– Да? – удивилась Лола </a:t>
            </a:r>
            <a:r>
              <a:rPr lang="ru-RU" sz="3600" b="1" dirty="0" err="1" smtClean="0"/>
              <a:t>Шакировна</a:t>
            </a:r>
            <a:r>
              <a:rPr lang="ru-RU" sz="3600" b="1" dirty="0" smtClean="0"/>
              <a:t> – Но как же они тогда общались? Неужели только через Интернет? </a:t>
            </a:r>
          </a:p>
          <a:p>
            <a:r>
              <a:rPr lang="ru-RU" sz="3600" b="1" dirty="0" smtClean="0"/>
              <a:t>– Что вы, Лола </a:t>
            </a:r>
            <a:r>
              <a:rPr lang="ru-RU" sz="3600" b="1" dirty="0" err="1" smtClean="0"/>
              <a:t>Шакировна</a:t>
            </a:r>
            <a:r>
              <a:rPr lang="ru-RU" sz="3600" b="1" dirty="0" smtClean="0"/>
              <a:t>, – говорит Димка, – Интернета тогда ещё тоже не было! – Он посмотрел, как я расширил глаза, и добавил: – Они общались глазами.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82452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Шаблоны для создания презентаций «Рамки»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47787" y="1144587"/>
            <a:ext cx="97250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– Только глазами? – удивилась учительница.</a:t>
            </a:r>
          </a:p>
          <a:p>
            <a:r>
              <a:rPr lang="ru-RU" sz="3600" b="1" dirty="0" smtClean="0"/>
              <a:t> Я пальцем себя по голове стучу: мол, соображай, Димочка, хоть маленько, что говоришь! </a:t>
            </a:r>
          </a:p>
          <a:p>
            <a:r>
              <a:rPr lang="ru-RU" sz="3600" b="1" dirty="0" smtClean="0"/>
              <a:t>– Ещё они перестукивались! – обрадовался Димка. </a:t>
            </a:r>
          </a:p>
          <a:p>
            <a:r>
              <a:rPr lang="ru-RU" sz="3600" b="1" dirty="0" smtClean="0"/>
              <a:t>– Ага, как дятлы, – согласилась Лола </a:t>
            </a:r>
            <a:r>
              <a:rPr lang="ru-RU" sz="3600" b="1" dirty="0" err="1" smtClean="0"/>
              <a:t>Шакировна</a:t>
            </a:r>
            <a:r>
              <a:rPr lang="ru-RU" sz="3600" b="1" dirty="0" smtClean="0"/>
              <a:t>. Класс со смеху так и </a:t>
            </a:r>
            <a:r>
              <a:rPr lang="ru-RU" sz="3600" b="1" dirty="0" smtClean="0"/>
              <a:t>покатился.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49113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Шаблоны для создания презентаций «Рамки»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47762" y="1144587"/>
            <a:ext cx="989647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– Ещё древние люди не ходили в школу, – говорит Димка. </a:t>
            </a:r>
          </a:p>
          <a:p>
            <a:r>
              <a:rPr lang="ru-RU" sz="3200" b="1" dirty="0" smtClean="0"/>
              <a:t>Все опять засмеялись.</a:t>
            </a:r>
          </a:p>
          <a:p>
            <a:r>
              <a:rPr lang="ru-RU" sz="3200" b="1" dirty="0" smtClean="0"/>
              <a:t> – Но как они выжили без знаний?</a:t>
            </a:r>
          </a:p>
          <a:p>
            <a:r>
              <a:rPr lang="ru-RU" sz="3200" b="1" dirty="0" smtClean="0"/>
              <a:t> – Они выжили охотой! </a:t>
            </a:r>
          </a:p>
          <a:p>
            <a:r>
              <a:rPr lang="ru-RU" sz="3200" b="1" dirty="0" smtClean="0"/>
              <a:t>– Свет в оконце! – обрадовалась учительница. – Значит, древние люди охотились? </a:t>
            </a:r>
          </a:p>
          <a:p>
            <a:r>
              <a:rPr lang="ru-RU" sz="3200" b="1" dirty="0" smtClean="0"/>
              <a:t>– Ещё как! – И на кого же они охотились?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9002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Шаблоны для создания презентаций «Рамки»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90625" y="1285786"/>
            <a:ext cx="98821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Тут я Димке зубы показал.</a:t>
            </a:r>
          </a:p>
          <a:p>
            <a:r>
              <a:rPr lang="ru-RU" sz="3600" b="1" dirty="0" smtClean="0"/>
              <a:t> – Они охотились на древних зубастиков! – сказал Димка. Класс снова покатился со смеху.</a:t>
            </a:r>
          </a:p>
          <a:p>
            <a:r>
              <a:rPr lang="ru-RU" sz="3600" b="1" dirty="0" smtClean="0"/>
              <a:t> Тут мальчишки вспомнили мультик и стали щёлкать зубами.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88430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Шаблоны для создания презентаций «Рамки»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habazavr.ru/prezentaciya-uchenik-u-doski/uchenik-u-doski_0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670055"/>
            <a:ext cx="9864726" cy="564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8"/>
          <p:cNvSpPr txBox="1">
            <a:spLocks/>
          </p:cNvSpPr>
          <p:nvPr/>
        </p:nvSpPr>
        <p:spPr>
          <a:xfrm>
            <a:off x="3164291" y="1877366"/>
            <a:ext cx="7372783" cy="16158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С.Силин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«Жизнь без мобильника».</a:t>
            </a:r>
          </a:p>
        </p:txBody>
      </p:sp>
    </p:spTree>
    <p:extLst>
      <p:ext uri="{BB962C8B-B14F-4D97-AF65-F5344CB8AC3E}">
        <p14:creationId xmlns:p14="http://schemas.microsoft.com/office/powerpoint/2010/main" val="708950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Шаблоны для создания презентаций «Рамки»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4918" y="1257211"/>
            <a:ext cx="96821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– Значит, телефонов у древних людей не водилось, общались они, перестукиваясь глазами, и охотились на древних зубастиков, не имея Интернета. Это всё? – спросила Лола </a:t>
            </a:r>
            <a:r>
              <a:rPr lang="ru-RU" sz="3600" b="1" dirty="0" err="1" smtClean="0"/>
              <a:t>Шакировна</a:t>
            </a:r>
            <a:r>
              <a:rPr lang="ru-RU" sz="3600" b="1" dirty="0" smtClean="0"/>
              <a:t> и вздохнула.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38740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Шаблоны для создания презентаций «Рамки»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19225" y="1413063"/>
            <a:ext cx="935355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– Нет, не всё. Ещё у древних людей не было парикмахерских, и поэтому у них были длинные причёски. Ещё у них не было машин, и они ходили пешком. Ещё у них не было домов, и они жили в пещерах. У них не было стиральных машин, и они стирали в речках. У них совсем ничего не было, но они были сообразительными, придумали лук, стрелы и поэтому выжили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8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Шаблоны для создания презентаций «Рамки»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47762" y="1144587"/>
            <a:ext cx="92106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– Ага, совсем как ты, – сказала Лола </a:t>
            </a:r>
            <a:r>
              <a:rPr lang="ru-RU" sz="3600" b="1" dirty="0" err="1" smtClean="0"/>
              <a:t>Шакировна</a:t>
            </a:r>
            <a:r>
              <a:rPr lang="ru-RU" sz="3600" b="1" dirty="0" smtClean="0"/>
              <a:t>. </a:t>
            </a:r>
          </a:p>
          <a:p>
            <a:r>
              <a:rPr lang="ru-RU" sz="3600" b="1" dirty="0" smtClean="0"/>
              <a:t>– Садись, два с минусом. И она так посмотрела на меня, что я сразу понял: дальше нам с Димкой придётся выживать без мобильников.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91638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Шаблоны для создания презентаций «Рамки»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0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81048" y="945605"/>
            <a:ext cx="9710057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СИНКЕЙН</a:t>
            </a:r>
            <a:endParaRPr lang="ru-RU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37717" y="1774890"/>
            <a:ext cx="97100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ДИМКА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74602" y="2468938"/>
            <a:ext cx="97100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РАССЕЯННЫЙ, ВЕСЕЛЫЙ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374600" y="3162985"/>
            <a:ext cx="1121328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УВЛЕКАЕТСЯ, ГОВОРИТ, ПОСМОТРЕЛ 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74603" y="3975927"/>
            <a:ext cx="1121328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ДИМКА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 НАСТОЯЩИМ ФАНТОЗЁРОМ.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374602" y="4821556"/>
            <a:ext cx="1121328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ФАНТОЗЁР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70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Шаблоны для создания презентаций «Рамки»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81048" y="945605"/>
            <a:ext cx="9710057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</a:t>
            </a:r>
            <a:r>
              <a:rPr lang="ru-RU" sz="4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sz="36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70968" y="1910805"/>
            <a:ext cx="97100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Увлекающийся человек.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374600" y="2380705"/>
            <a:ext cx="97100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Ответ Димки у доски.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74601" y="2843734"/>
            <a:ext cx="105482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Жизнь древних людей без мобильников.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74602" y="3398814"/>
            <a:ext cx="97100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Отсутствие интернета.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270968" y="3977010"/>
            <a:ext cx="97100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Общение мимикой.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374603" y="4555205"/>
            <a:ext cx="97100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Охота древних людей.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374603" y="5027751"/>
            <a:ext cx="97100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Ответ на «2».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4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Шаблоны для создания презентаций «Рамки»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69522" y="1027906"/>
            <a:ext cx="94529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Почему Димка был не готов к уроку?</a:t>
            </a:r>
          </a:p>
          <a:p>
            <a:endParaRPr lang="ru-RU" sz="3600" b="1" i="1" dirty="0">
              <a:solidFill>
                <a:srgbClr val="FF0000"/>
              </a:solidFill>
            </a:endParaRPr>
          </a:p>
          <a:p>
            <a:endParaRPr lang="ru-RU" sz="3600" b="1" i="1" dirty="0" smtClean="0">
              <a:solidFill>
                <a:srgbClr val="FF0000"/>
              </a:solidFill>
            </a:endParaRPr>
          </a:p>
          <a:p>
            <a:endParaRPr lang="ru-RU" sz="3600" b="1" i="1" dirty="0">
              <a:solidFill>
                <a:srgbClr val="FF0000"/>
              </a:solidFill>
            </a:endParaRP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Как ответил герой рассказа на вопрос учителя: «Как же общались древние люди?»</a:t>
            </a:r>
            <a:endParaRPr lang="ru-RU" sz="3600" b="1" i="1" dirty="0" smtClean="0">
              <a:solidFill>
                <a:srgbClr val="FF0000"/>
              </a:solidFill>
            </a:endParaRPr>
          </a:p>
          <a:p>
            <a:endParaRPr lang="ru-RU" sz="3600" b="1" i="1" dirty="0" smtClean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3384" y="1825625"/>
            <a:ext cx="92947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accent1"/>
                </a:solidFill>
              </a:rPr>
              <a:t>Потому</a:t>
            </a: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smtClean="0">
                <a:solidFill>
                  <a:schemeClr val="accent1"/>
                </a:solidFill>
              </a:rPr>
              <a:t>что </a:t>
            </a:r>
            <a:r>
              <a:rPr lang="ru-RU" sz="3600" b="1" i="1" dirty="0" smtClean="0">
                <a:solidFill>
                  <a:schemeClr val="accent1"/>
                </a:solidFill>
              </a:rPr>
              <a:t>опять чем – то увлекся и к урокам не подготовился.</a:t>
            </a:r>
            <a:endParaRPr lang="ru-RU" sz="3600" b="1" i="1" dirty="0" smtClean="0">
              <a:solidFill>
                <a:schemeClr val="accent1"/>
              </a:solidFill>
            </a:endParaRPr>
          </a:p>
          <a:p>
            <a:endParaRPr lang="ru-RU" sz="3600" b="1" i="1" dirty="0" smtClean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3383" y="4452366"/>
            <a:ext cx="92947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accent1"/>
                </a:solidFill>
              </a:rPr>
              <a:t>- Они общались глазами.</a:t>
            </a:r>
            <a:endParaRPr lang="ru-RU" sz="3600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0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Шаблоны для создания презентаций «Рамки»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62062" y="1027906"/>
            <a:ext cx="10510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На кого охотились древние люди?</a:t>
            </a:r>
          </a:p>
          <a:p>
            <a:endParaRPr lang="ru-RU" sz="4000" b="1" i="1" dirty="0">
              <a:solidFill>
                <a:srgbClr val="FF0000"/>
              </a:solidFill>
            </a:endParaRPr>
          </a:p>
          <a:p>
            <a:endParaRPr lang="ru-RU" sz="4000" b="1" i="1" dirty="0" smtClean="0">
              <a:solidFill>
                <a:srgbClr val="FF0000"/>
              </a:solidFill>
            </a:endParaRPr>
          </a:p>
          <a:p>
            <a:endParaRPr lang="ru-RU" sz="4000" b="1" i="1" dirty="0">
              <a:solidFill>
                <a:srgbClr val="FF0000"/>
              </a:solidFill>
            </a:endParaRP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Какую Оценку получил Димка?</a:t>
            </a:r>
            <a:endParaRPr lang="ru-RU" sz="4000" b="1" i="1" dirty="0" smtClean="0">
              <a:solidFill>
                <a:srgbClr val="FF0000"/>
              </a:solidFill>
            </a:endParaRPr>
          </a:p>
          <a:p>
            <a:endParaRPr lang="ru-RU" sz="4000" b="1" i="1" dirty="0" smtClean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0257" y="2055813"/>
            <a:ext cx="92947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chemeClr val="accent1"/>
                </a:solidFill>
              </a:rPr>
              <a:t>Они охотились на зубастиков.</a:t>
            </a:r>
            <a:endParaRPr lang="ru-RU" sz="4400" b="1" i="1" dirty="0" smtClean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97245" y="4490392"/>
            <a:ext cx="92947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chemeClr val="accent1"/>
                </a:solidFill>
              </a:rPr>
              <a:t>Димка получил 2 -.</a:t>
            </a:r>
          </a:p>
        </p:txBody>
      </p:sp>
    </p:spTree>
    <p:extLst>
      <p:ext uri="{BB962C8B-B14F-4D97-AF65-F5344CB8AC3E}">
        <p14:creationId xmlns:p14="http://schemas.microsoft.com/office/powerpoint/2010/main" val="340504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Шаблоны для создания презентаций «Рамки»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81048" y="945605"/>
            <a:ext cx="9710057" cy="298543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РАБОТА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выразительное чтение произведения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С.Силин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«Жизнь без мобильника» и ответить на вопросы учебника после текста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Картинки по запросу &quot;мультяшный домик&quot;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59" y="4205891"/>
            <a:ext cx="2712196" cy="197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83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Шаблоны для создания презентаций «Рамки»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90662" y="1438572"/>
            <a:ext cx="95964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Подумайте, как мальчики подсказывали друг другу при помощи мобильного телефона? 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Над чем смеялись одноклассники? </a:t>
            </a:r>
          </a:p>
          <a:p>
            <a:endParaRPr lang="ru-RU" sz="3600" b="1" dirty="0"/>
          </a:p>
          <a:p>
            <a:r>
              <a:rPr lang="ru-RU" sz="3600" b="1" dirty="0" smtClean="0"/>
              <a:t>Какой совет вы бы дали Димке?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93201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Шаблоны для создания презентаций «Рамки»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mage.freepik.com/free-vector/cartoon-school-children-with-chalkboard_29190-50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" b="6909"/>
          <a:stretch/>
        </p:blipFill>
        <p:spPr bwMode="auto">
          <a:xfrm>
            <a:off x="543964" y="179064"/>
            <a:ext cx="10809836" cy="657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92102" y="3165300"/>
            <a:ext cx="6555380" cy="13207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</a:p>
        </p:txBody>
      </p:sp>
    </p:spTree>
    <p:extLst>
      <p:ext uri="{BB962C8B-B14F-4D97-AF65-F5344CB8AC3E}">
        <p14:creationId xmlns:p14="http://schemas.microsoft.com/office/powerpoint/2010/main" val="243979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Шаблоны для создания презентаций «Рамки»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un9-48.userapi.com/c851536/v851536104/d428d/V1L0IvD5aW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4"/>
          <a:stretch/>
        </p:blipFill>
        <p:spPr bwMode="auto">
          <a:xfrm>
            <a:off x="1552113" y="1446415"/>
            <a:ext cx="9453938" cy="52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78" y="702103"/>
            <a:ext cx="8705843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1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Шаблоны для создания презентаций «Рамки»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39371" y="1645308"/>
            <a:ext cx="103656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Образуйте слова с суффиксами -к-, -</a:t>
            </a:r>
            <a:r>
              <a:rPr lang="ru-RU" sz="3600" dirty="0" err="1" smtClean="0"/>
              <a:t>ик</a:t>
            </a:r>
            <a:r>
              <a:rPr lang="ru-RU" sz="3600" dirty="0" smtClean="0"/>
              <a:t>-. Обратите внимание на чередование согласных в корне слов. Запишите пары слов, обозначьте суффиксы. </a:t>
            </a:r>
          </a:p>
          <a:p>
            <a:endParaRPr lang="ru-RU" sz="3600" dirty="0" smtClean="0"/>
          </a:p>
          <a:p>
            <a:r>
              <a:rPr lang="ru-RU" sz="3600" dirty="0" smtClean="0"/>
              <a:t>яблоко – яблочко, облако – ..., собака – ..., корзина – ...,  </a:t>
            </a:r>
          </a:p>
          <a:p>
            <a:r>
              <a:rPr lang="ru-RU" sz="3600" dirty="0" smtClean="0"/>
              <a:t>гвоздь – гвоздик, мост – ..., хвост – ...,  дождь – ...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36170" y="720056"/>
            <a:ext cx="1066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                               </a:t>
            </a:r>
            <a:r>
              <a:rPr lang="ru-RU" sz="4400" b="1" dirty="0" smtClean="0"/>
              <a:t>Упражнение 86. </a:t>
            </a:r>
          </a:p>
        </p:txBody>
      </p:sp>
    </p:spTree>
    <p:extLst>
      <p:ext uri="{BB962C8B-B14F-4D97-AF65-F5344CB8AC3E}">
        <p14:creationId xmlns:p14="http://schemas.microsoft.com/office/powerpoint/2010/main" val="56242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Шаблоны для создания презентаций «Рамки»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724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39371" y="1099397"/>
            <a:ext cx="103656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яблоко – яблочко, облако – облачко, собака – собачка, корзина – корзиночка.</a:t>
            </a:r>
          </a:p>
          <a:p>
            <a:r>
              <a:rPr lang="ru-RU" sz="3600" dirty="0" smtClean="0"/>
              <a:t> </a:t>
            </a:r>
          </a:p>
          <a:p>
            <a:r>
              <a:rPr lang="ru-RU" sz="3600" dirty="0" smtClean="0"/>
              <a:t>гвоздь – гвоздик, мост – мостик, хвост – хвостик ,  дождь – дождик</a:t>
            </a:r>
            <a:endParaRPr lang="ru-RU" sz="3600" dirty="0"/>
          </a:p>
        </p:txBody>
      </p:sp>
      <p:pic>
        <p:nvPicPr>
          <p:cNvPr id="6" name="Picture 2" descr="https://im0-tub-ru.yandex.net/i?id=55ef68bde332c49e938a06df63ce37b3-l&amp;ref=rim&amp;n=13&amp;w=1080&amp;h=7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495" y="3636371"/>
            <a:ext cx="4566313" cy="304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4400" y="1152651"/>
            <a:ext cx="303135" cy="22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92564" y="1027906"/>
            <a:ext cx="517642" cy="38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9784" y="1702731"/>
            <a:ext cx="303135" cy="22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30838" y="1665145"/>
            <a:ext cx="724294" cy="29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01438" y="2706624"/>
            <a:ext cx="620128" cy="45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8046" y="2609941"/>
            <a:ext cx="620128" cy="45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45647" y="2633351"/>
            <a:ext cx="620128" cy="45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4336" y="3184490"/>
            <a:ext cx="620128" cy="45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621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Шаблоны для создания презентаций «Рамки»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90637" y="1243043"/>
            <a:ext cx="961072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0" dirty="0" smtClean="0">
                <a:solidFill>
                  <a:srgbClr val="FF0000"/>
                </a:solidFill>
                <a:effectLst/>
                <a:latin typeface="Source Sans Pro"/>
              </a:rPr>
              <a:t>Сергей Васильевич Силин </a:t>
            </a:r>
            <a:r>
              <a:rPr lang="ru-RU" sz="4000" b="0" i="0" dirty="0" smtClean="0">
                <a:solidFill>
                  <a:srgbClr val="252626"/>
                </a:solidFill>
                <a:effectLst/>
                <a:latin typeface="Source Sans Pro"/>
              </a:rPr>
              <a:t>—писатель, педагог, журналист, редактор. В 1972 году окончил школу № 25 города Перми. В 1983 году поступил, а в 1989 году окончил филологический факультет Пермского университета.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6313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Шаблоны для создания презентаций «Рамки»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40643" y="1166842"/>
            <a:ext cx="95107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0" i="0" dirty="0" smtClean="0">
                <a:solidFill>
                  <a:srgbClr val="252626"/>
                </a:solidFill>
                <a:effectLst/>
                <a:latin typeface="Source Sans Pro"/>
              </a:rPr>
              <a:t>Первые публикации появились в 1982 году: в журнале «Нева» была напечатана его сказка «Звёздочка», в том же году появились публикации сказок в газете «Литературная Россия» и первые юмористические рассказы в газете «Вечерняя Пермь».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8558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Шаблоны для создания презентаций «Рамки»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ib-nl.ekb.muzkult.ru/media/2020/08/31/1257206980/893c52d88e813d4060cfef534e0125fd-800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79834"/>
            <a:ext cx="7462838" cy="559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90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Шаблоны для создания презентаций «Рамки»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90649" y="1341776"/>
            <a:ext cx="92678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0" i="0" dirty="0" smtClean="0">
                <a:solidFill>
                  <a:srgbClr val="252626"/>
                </a:solidFill>
                <a:effectLst/>
                <a:latin typeface="Source Sans Pro"/>
              </a:rPr>
              <a:t>Работал корреспондентом заводской многотиражной газеты  «Моторостроитель», учителем русского языка и литературы в школе, педагогом центров развития творчества детей и юношества, журналистом газет в Москве.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6157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929</Words>
  <Application>Microsoft Office PowerPoint</Application>
  <PresentationFormat>Широкоэкранный</PresentationFormat>
  <Paragraphs>78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Source Sans Pro</vt:lpstr>
      <vt:lpstr>Times New Roman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19</cp:revision>
  <dcterms:created xsi:type="dcterms:W3CDTF">2021-10-15T19:14:17Z</dcterms:created>
  <dcterms:modified xsi:type="dcterms:W3CDTF">2021-10-16T07:31:22Z</dcterms:modified>
</cp:coreProperties>
</file>