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82" r:id="rId5"/>
    <p:sldId id="283" r:id="rId6"/>
    <p:sldId id="261" r:id="rId7"/>
    <p:sldId id="265" r:id="rId8"/>
    <p:sldId id="268" r:id="rId9"/>
    <p:sldId id="270" r:id="rId10"/>
    <p:sldId id="262" r:id="rId11"/>
    <p:sldId id="267" r:id="rId12"/>
    <p:sldId id="266" r:id="rId13"/>
    <p:sldId id="269" r:id="rId14"/>
    <p:sldId id="263" r:id="rId15"/>
    <p:sldId id="271" r:id="rId16"/>
    <p:sldId id="272" r:id="rId17"/>
    <p:sldId id="273" r:id="rId18"/>
    <p:sldId id="274" r:id="rId19"/>
    <p:sldId id="281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54" d="100"/>
          <a:sy n="54" d="100"/>
        </p:scale>
        <p:origin x="64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DE19-55DF-4C0C-A377-5FA6E480373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EBF85-B22F-4BDB-B53B-45932907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370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DE19-55DF-4C0C-A377-5FA6E480373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EBF85-B22F-4BDB-B53B-45932907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08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DE19-55DF-4C0C-A377-5FA6E480373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EBF85-B22F-4BDB-B53B-45932907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570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DE19-55DF-4C0C-A377-5FA6E480373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EBF85-B22F-4BDB-B53B-45932907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164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DE19-55DF-4C0C-A377-5FA6E480373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EBF85-B22F-4BDB-B53B-45932907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636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DE19-55DF-4C0C-A377-5FA6E480373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EBF85-B22F-4BDB-B53B-45932907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698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DE19-55DF-4C0C-A377-5FA6E480373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EBF85-B22F-4BDB-B53B-45932907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21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DE19-55DF-4C0C-A377-5FA6E480373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EBF85-B22F-4BDB-B53B-45932907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269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DE19-55DF-4C0C-A377-5FA6E480373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EBF85-B22F-4BDB-B53B-45932907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363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DE19-55DF-4C0C-A377-5FA6E480373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EBF85-B22F-4BDB-B53B-45932907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700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DDE19-55DF-4C0C-A377-5FA6E480373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EBF85-B22F-4BDB-B53B-45932907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39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DDE19-55DF-4C0C-A377-5FA6E480373B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EBF85-B22F-4BDB-B53B-45932907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194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89354" y="2241099"/>
            <a:ext cx="557470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016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ds02.infourok.ru/uploads/ex/0dba/00037ca1-430f00a0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3" t="14028" r="12291" b="71181"/>
          <a:stretch/>
        </p:blipFill>
        <p:spPr bwMode="auto">
          <a:xfrm>
            <a:off x="1199209" y="1071563"/>
            <a:ext cx="9793581" cy="127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ds02.infourok.ru/uploads/ex/0dba/00037ca1-430f00a0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5" t="27257" r="51709" b="63368"/>
          <a:stretch/>
        </p:blipFill>
        <p:spPr bwMode="auto">
          <a:xfrm>
            <a:off x="1571625" y="2729004"/>
            <a:ext cx="5214938" cy="100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btan-mandala.ru/wp-content/uploads/2017/10/%D0%AF%D1%87%D0%BC%D0%B5%D0%BD%D1%8C-%D0%B4%D0%BB%D1%8F-%D0%BF%D0%B8%D1%82%D0%B0%D0%BD%D0%B8%D1%8F-%D1%81%D1%83%D1%85%D0%BE%D0%B9-%D0%BA%D0%BE%D0%B6%D0%B8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774" y="4016756"/>
            <a:ext cx="3197225" cy="214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xn--31-kmc.xn--80aafey1amqq.xn--d1acj3b/images/events/cover/8c49488d898c1de1f0d1050d0e5b37d8_bi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404" y="2729004"/>
            <a:ext cx="3868737" cy="257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43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717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ds02.infourok.ru/uploads/ex/0dba/00037ca1-430f00a0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6" t="36736" r="3717" b="42848"/>
          <a:stretch/>
        </p:blipFill>
        <p:spPr bwMode="auto">
          <a:xfrm>
            <a:off x="1028811" y="928687"/>
            <a:ext cx="10134378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ds02.infourok.ru/uploads/ex/0dba/00037ca1-430f00a0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0" t="57986" r="56701" b="33681"/>
          <a:stretch/>
        </p:blipFill>
        <p:spPr bwMode="auto">
          <a:xfrm>
            <a:off x="4264136" y="2693194"/>
            <a:ext cx="4092296" cy="95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legkopolezno.ru/wp-content/uploads/2016/08/36-majskij-med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811" y="3383525"/>
            <a:ext cx="3324225" cy="221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mg2.freepng.ru/20180409/ezw/kisspng-ice-cube-drink-stock-photography-menthol-5acb4b3a5f7c10.12005686152327250639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590" y="3132930"/>
            <a:ext cx="2930599" cy="280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454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ds02.infourok.ru/uploads/ex/0dba/00037ca1-430f00a0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3" t="66110" r="19635" b="15209"/>
          <a:stretch/>
        </p:blipFill>
        <p:spPr bwMode="auto">
          <a:xfrm>
            <a:off x="1390391" y="717550"/>
            <a:ext cx="9411218" cy="1700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ds02.infourok.ru/uploads/ex/0dba/00037ca1-430f00a0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2" t="82707" r="39010" b="7293"/>
          <a:stretch/>
        </p:blipFill>
        <p:spPr bwMode="auto">
          <a:xfrm>
            <a:off x="4040188" y="2642395"/>
            <a:ext cx="4333574" cy="98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best-balls.ru/content/photo/full/2020041001092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601" y="2874965"/>
            <a:ext cx="2349499" cy="3132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gov.cap.ru/Content2021/news/20210622/Original/zhar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687" y="3742770"/>
            <a:ext cx="3019814" cy="2264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7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s://ds03.infourok.ru/uploads/ex/07ab/00010592-7c1dc172/img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1" t="7407" r="31562" b="8125"/>
          <a:stretch/>
        </p:blipFill>
        <p:spPr bwMode="auto">
          <a:xfrm>
            <a:off x="4749799" y="532606"/>
            <a:ext cx="2895601" cy="579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ds03.infourok.ru/uploads/ex/07ab/00010592-7c1dc172/img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65" t="7407" b="52211"/>
          <a:stretch/>
        </p:blipFill>
        <p:spPr bwMode="auto">
          <a:xfrm>
            <a:off x="7785099" y="532606"/>
            <a:ext cx="2746375" cy="276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ds03.infourok.ru/uploads/ex/07ab/00010592-7c1dc172/img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3" t="7407" r="60035" b="48692"/>
          <a:stretch/>
        </p:blipFill>
        <p:spPr bwMode="auto">
          <a:xfrm>
            <a:off x="2073273" y="634206"/>
            <a:ext cx="2032000" cy="3010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ds03.infourok.ru/uploads/ex/07ab/00010592-7c1dc172/img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1" t="46678" r="61424" b="8125"/>
          <a:stretch/>
        </p:blipFill>
        <p:spPr bwMode="auto">
          <a:xfrm>
            <a:off x="1882773" y="3225800"/>
            <a:ext cx="2222500" cy="309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ds03.infourok.ru/uploads/ex/07ab/00010592-7c1dc172/img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65" t="46678" b="8125"/>
          <a:stretch/>
        </p:blipFill>
        <p:spPr bwMode="auto">
          <a:xfrm>
            <a:off x="7327899" y="3225800"/>
            <a:ext cx="3203575" cy="309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37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080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ds03.infourok.ru/uploads/ex/07ab/00010592-7c1dc172/img1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01" b="14718"/>
          <a:stretch/>
        </p:blipFill>
        <p:spPr bwMode="auto">
          <a:xfrm>
            <a:off x="1489075" y="2032000"/>
            <a:ext cx="9572625" cy="387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ds03.infourok.ru/uploads/ex/07ab/00010592-7c1dc172/img1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5" t="1451" b="88674"/>
          <a:stretch/>
        </p:blipFill>
        <p:spPr bwMode="auto">
          <a:xfrm>
            <a:off x="2909886" y="723900"/>
            <a:ext cx="7948613" cy="100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 flipV="1">
            <a:off x="5041900" y="2032000"/>
            <a:ext cx="342900" cy="50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5111750" y="2565400"/>
            <a:ext cx="342900" cy="50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368800" y="3124200"/>
            <a:ext cx="342900" cy="50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927600" y="3632200"/>
            <a:ext cx="342900" cy="50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4756150" y="4260850"/>
            <a:ext cx="342900" cy="50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4438650" y="4819650"/>
            <a:ext cx="342900" cy="50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4699000" y="5397500"/>
            <a:ext cx="342900" cy="50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8204200" y="2032000"/>
            <a:ext cx="342900" cy="50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8375650" y="2565400"/>
            <a:ext cx="342900" cy="50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8366125" y="3155950"/>
            <a:ext cx="342900" cy="50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7651750" y="3663950"/>
            <a:ext cx="342900" cy="50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8366125" y="4241800"/>
            <a:ext cx="342900" cy="50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8032750" y="4819650"/>
            <a:ext cx="342900" cy="50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8375650" y="5432425"/>
            <a:ext cx="342900" cy="50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835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s://ds03.infourok.ru/uploads/ex/07ab/00010592-7c1dc172/img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0" y="760412"/>
            <a:ext cx="8267700" cy="556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577419" y="1452755"/>
            <a:ext cx="4776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070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s://ds03.infourok.ru/uploads/ex/07ab/00010592-7c1dc172/img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60"/>
          <a:stretch/>
        </p:blipFill>
        <p:spPr bwMode="auto">
          <a:xfrm>
            <a:off x="1743075" y="914399"/>
            <a:ext cx="9144000" cy="553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688419" y="3298278"/>
            <a:ext cx="4776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89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s://ds03.infourok.ru/uploads/ex/07ab/00010592-7c1dc172/img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55"/>
          <a:stretch/>
        </p:blipFill>
        <p:spPr bwMode="auto">
          <a:xfrm>
            <a:off x="1628775" y="849313"/>
            <a:ext cx="9144000" cy="495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348819" y="2752178"/>
            <a:ext cx="4776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19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5459" t="22333" r="4655" b="62266"/>
          <a:stretch/>
        </p:blipFill>
        <p:spPr>
          <a:xfrm>
            <a:off x="686207" y="1367932"/>
            <a:ext cx="10514785" cy="353657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17095" y="529120"/>
            <a:ext cx="10757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</a:t>
            </a:r>
            <a:r>
              <a:rPr lang="ru-RU" sz="4400" dirty="0" smtClean="0"/>
              <a:t>        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187.</a:t>
            </a:r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01088" y="1298560"/>
            <a:ext cx="769276" cy="529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94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5322" t="37494" r="9006" b="57193"/>
          <a:stretch/>
        </p:blipFill>
        <p:spPr>
          <a:xfrm>
            <a:off x="810490" y="683762"/>
            <a:ext cx="10571019" cy="13805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322" t="42541" r="9006" b="47489"/>
          <a:stretch/>
        </p:blipFill>
        <p:spPr>
          <a:xfrm>
            <a:off x="561109" y="2748090"/>
            <a:ext cx="10571019" cy="25907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466108" y="1008934"/>
            <a:ext cx="429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д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46618" y="1048262"/>
            <a:ext cx="429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б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012382" y="1046583"/>
            <a:ext cx="429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з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74051" y="1382199"/>
            <a:ext cx="429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д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41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s://habazavr.ru/prezentaciya-uchenik-u-doski/uchenik-u-doski_00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330" y="662508"/>
            <a:ext cx="9766848" cy="551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3919876" y="1112014"/>
            <a:ext cx="8094593" cy="286232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Тема:</a:t>
            </a:r>
            <a:r>
              <a:rPr kumimoji="0" lang="ru-RU" sz="5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</a:t>
            </a:r>
            <a:r>
              <a:rPr lang="ru-RU" b="1" i="1" noProof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Звонкие и глухие согласные в корне слова</a:t>
            </a:r>
            <a:r>
              <a:rPr kumimoji="0" lang="ru-RU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392108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336" t="51831" r="5559" b="33306"/>
          <a:stretch/>
        </p:blipFill>
        <p:spPr>
          <a:xfrm>
            <a:off x="862145" y="1155700"/>
            <a:ext cx="10467709" cy="382154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17095" y="529119"/>
            <a:ext cx="10757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</a:t>
            </a:r>
            <a:r>
              <a:rPr lang="ru-RU" sz="4400" dirty="0" smtClean="0"/>
              <a:t>        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188.</a:t>
            </a:r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01088" y="1298560"/>
            <a:ext cx="918212" cy="529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85208" y="2876293"/>
            <a:ext cx="429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ш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61508" y="3980734"/>
            <a:ext cx="429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ж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19907" y="4378262"/>
            <a:ext cx="429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ж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81108" y="2842963"/>
            <a:ext cx="429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ж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284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48895" y="1151419"/>
            <a:ext cx="7866518" cy="34163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</a:t>
            </a:r>
            <a:r>
              <a:rPr lang="ru-RU" sz="4400" dirty="0" smtClean="0"/>
              <a:t>   </a:t>
            </a:r>
            <a:r>
              <a:rPr lang="ru-RU" sz="5400" b="1" i="1" dirty="0" smtClean="0">
                <a:latin typeface="+mj-lt"/>
              </a:rPr>
              <a:t>зайчишка – </a:t>
            </a:r>
            <a:r>
              <a:rPr lang="ru-RU" sz="5400" b="1" i="1" dirty="0" err="1" smtClean="0">
                <a:latin typeface="+mj-lt"/>
              </a:rPr>
              <a:t>зайчишечка</a:t>
            </a:r>
            <a:endParaRPr lang="ru-RU" sz="5400" b="1" i="1" dirty="0" smtClean="0">
              <a:latin typeface="+mj-lt"/>
            </a:endParaRPr>
          </a:p>
          <a:p>
            <a:r>
              <a:rPr lang="ru-RU" sz="5400" b="1" i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5400" b="1" i="1" dirty="0" smtClean="0">
                <a:latin typeface="+mj-lt"/>
                <a:cs typeface="Times New Roman" panose="02020603050405020304" pitchFamily="18" charset="0"/>
              </a:rPr>
              <a:t>   дорожке – дороженька</a:t>
            </a:r>
          </a:p>
          <a:p>
            <a:r>
              <a:rPr lang="ru-RU" sz="5400" b="1" i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5400" b="1" i="1" dirty="0" smtClean="0">
                <a:latin typeface="+mj-lt"/>
                <a:cs typeface="Times New Roman" panose="02020603050405020304" pitchFamily="18" charset="0"/>
              </a:rPr>
              <a:t>   ножки – ноженьки</a:t>
            </a:r>
          </a:p>
          <a:p>
            <a:r>
              <a:rPr lang="ru-RU" sz="5400" b="1" i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5400" b="1" i="1" dirty="0" smtClean="0">
                <a:latin typeface="+mj-lt"/>
                <a:cs typeface="Times New Roman" panose="02020603050405020304" pitchFamily="18" charset="0"/>
              </a:rPr>
              <a:t>  варежки – варежек</a:t>
            </a:r>
          </a:p>
        </p:txBody>
      </p:sp>
      <p:pic>
        <p:nvPicPr>
          <p:cNvPr id="4" name="Picture 2" descr="Картинки по запросу &quot;мультяшная сова умная сова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547" y="2257479"/>
            <a:ext cx="2487612" cy="35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019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86219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3861" t="77433" r="17931" b="14368"/>
          <a:stretch/>
        </p:blipFill>
        <p:spPr>
          <a:xfrm>
            <a:off x="914401" y="1727200"/>
            <a:ext cx="9962549" cy="259169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17095" y="529119"/>
            <a:ext cx="10757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</a:t>
            </a:r>
            <a:r>
              <a:rPr lang="ru-RU" sz="4400" dirty="0" smtClean="0"/>
              <a:t>        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189.</a:t>
            </a:r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4401" y="1563118"/>
            <a:ext cx="918212" cy="529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64508" y="2551072"/>
            <a:ext cx="429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д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06800" y="2551072"/>
            <a:ext cx="3020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гладок</a:t>
            </a:r>
            <a:endParaRPr lang="ru-RU" sz="36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0150" y="3038319"/>
            <a:ext cx="429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д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32442" y="3038319"/>
            <a:ext cx="3020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редок</a:t>
            </a:r>
            <a:endParaRPr lang="ru-RU" sz="36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08813" y="3502932"/>
            <a:ext cx="429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з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51105" y="3502932"/>
            <a:ext cx="3020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узок</a:t>
            </a:r>
            <a:endParaRPr lang="ru-RU" sz="36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99402" y="2551072"/>
            <a:ext cx="429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ж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917894" y="2551072"/>
            <a:ext cx="3020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серёжек</a:t>
            </a:r>
            <a:endParaRPr lang="ru-RU" sz="36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20775" y="3050261"/>
            <a:ext cx="429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д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763067" y="3050261"/>
            <a:ext cx="3020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загадок</a:t>
            </a:r>
            <a:endParaRPr lang="ru-RU" sz="36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427167" y="3502932"/>
            <a:ext cx="429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б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69459" y="3502932"/>
            <a:ext cx="3020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улыбок</a:t>
            </a:r>
            <a:endParaRPr lang="ru-RU" sz="36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2" descr="Картинки по запросу &quot;мультяшная сова умная сова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588" y="3906819"/>
            <a:ext cx="1589215" cy="2265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7610570" y="2132294"/>
            <a:ext cx="4294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smtClean="0"/>
              <a:t>ш</a:t>
            </a: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724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80703" y="401912"/>
            <a:ext cx="10230593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Упражнение 190. </a:t>
            </a:r>
            <a:endParaRPr lang="ru-RU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Мультяшный дом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999" y="4419697"/>
            <a:ext cx="2079997" cy="171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9690" t="36244" r="3850" b="53555"/>
          <a:stretch/>
        </p:blipFill>
        <p:spPr>
          <a:xfrm>
            <a:off x="1190207" y="1881365"/>
            <a:ext cx="9811583" cy="250542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14500" y="1625600"/>
            <a:ext cx="55880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1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image.freepik.com/free-vector/cartoon-school-children-with-chalkboard_29190-50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0" b="6878"/>
          <a:stretch/>
        </p:blipFill>
        <p:spPr bwMode="auto">
          <a:xfrm>
            <a:off x="308695" y="379575"/>
            <a:ext cx="11494237" cy="602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935389" y="3390187"/>
            <a:ext cx="6792809" cy="108654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64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Яндекс.Фотки переехали | Школьные идеи, Школа, Школьные фрес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56" y="391942"/>
            <a:ext cx="11524344" cy="607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0639" y="3692104"/>
            <a:ext cx="593015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83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80703" y="652924"/>
            <a:ext cx="10230593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endParaRPr lang="ru-RU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33763"/>
          <a:stretch/>
        </p:blipFill>
        <p:spPr>
          <a:xfrm>
            <a:off x="5512676" y="3311424"/>
            <a:ext cx="6448598" cy="286553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81219" y="1363855"/>
            <a:ext cx="10757807" cy="21236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Прочитать 2 часть произведения В. Осеевой «Волшебное слово», составить план 2 части рассказа. 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37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80703" y="652924"/>
            <a:ext cx="10230593" cy="48320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    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  <a:p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Краски Лены.</a:t>
            </a:r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Просьба Павлика.</a:t>
            </a:r>
          </a:p>
          <a:p>
            <a:pPr marL="742950" indent="-742950">
              <a:buAutoNum type="arabicPeriod"/>
            </a:pP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Бабушкины пирожки.</a:t>
            </a:r>
          </a:p>
          <a:p>
            <a:pPr marL="742950" indent="-742950">
              <a:buAutoNum type="arabicPeriod"/>
            </a:pP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Радость мальчика.</a:t>
            </a:r>
          </a:p>
          <a:p>
            <a:pPr marL="742950" indent="-742950">
              <a:buAutoNum type="arabicPeriod"/>
            </a:pP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Скамейка пуста.</a:t>
            </a:r>
            <a:endParaRPr lang="ru-RU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st4.depositphotos.com/1642684/37913/v/1600/depositphotos_379135270-stock-illustration-happy-little-children-having-fu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07"/>
          <a:stretch/>
        </p:blipFill>
        <p:spPr bwMode="auto">
          <a:xfrm>
            <a:off x="7338827" y="2517450"/>
            <a:ext cx="4086225" cy="266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720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mvm-dou4-alenushka.ru/800/600/https/s0.slide-share.ru/s_slide/361bfaedff9ed92ba12c44c9cff4137f/da7c88d2-1c73-44cb-861a-e3251186045d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s://myslide.ru/documents_7/5308d3ddcaa0dba5defe8d44ebaa26cb/img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8" b="8972"/>
          <a:stretch/>
        </p:blipFill>
        <p:spPr bwMode="auto">
          <a:xfrm>
            <a:off x="1598613" y="706410"/>
            <a:ext cx="8845550" cy="552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538539" y="3228975"/>
            <a:ext cx="29088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002060"/>
                </a:solidFill>
              </a:rPr>
              <a:t>,</a:t>
            </a:r>
            <a:endParaRPr lang="ru-RU" sz="4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84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ds03.infourok.ru/uploads/ex/07ab/00010592-7c1dc172/img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17"/>
          <a:stretch/>
        </p:blipFill>
        <p:spPr bwMode="auto">
          <a:xfrm>
            <a:off x="1425575" y="608013"/>
            <a:ext cx="9144000" cy="578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33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ds03.infourok.ru/uploads/ex/07ab/00010592-7c1dc172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32"/>
          <a:stretch/>
        </p:blipFill>
        <p:spPr bwMode="auto">
          <a:xfrm>
            <a:off x="1524000" y="361156"/>
            <a:ext cx="9144000" cy="613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33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s://ds03.infourok.ru/uploads/ex/07ab/00010592-7c1dc172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32"/>
          <a:stretch/>
        </p:blipFill>
        <p:spPr bwMode="auto">
          <a:xfrm>
            <a:off x="1524000" y="361156"/>
            <a:ext cx="9144000" cy="613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35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127</Words>
  <Application>Microsoft Office PowerPoint</Application>
  <PresentationFormat>Широкоэкранный</PresentationFormat>
  <Paragraphs>49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19</cp:revision>
  <dcterms:created xsi:type="dcterms:W3CDTF">2021-11-09T21:56:19Z</dcterms:created>
  <dcterms:modified xsi:type="dcterms:W3CDTF">2021-11-13T08:27:06Z</dcterms:modified>
</cp:coreProperties>
</file>