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8" r:id="rId4"/>
    <p:sldId id="280" r:id="rId5"/>
    <p:sldId id="281" r:id="rId6"/>
    <p:sldId id="282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9" r:id="rId15"/>
    <p:sldId id="262" r:id="rId16"/>
    <p:sldId id="261" r:id="rId17"/>
    <p:sldId id="266" r:id="rId18"/>
    <p:sldId id="265" r:id="rId19"/>
    <p:sldId id="263" r:id="rId20"/>
    <p:sldId id="277" r:id="rId21"/>
    <p:sldId id="260" r:id="rId22"/>
    <p:sldId id="258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58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B2488C-3506-40D3-B631-D1304B1D71E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18D49BF7-CCBA-479A-A356-AE6B8D2922CA}">
      <dgm:prSet/>
      <dgm:spPr/>
      <dgm:t>
        <a:bodyPr/>
        <a:lstStyle/>
        <a:p>
          <a:endParaRPr lang="ru-RU"/>
        </a:p>
      </dgm:t>
    </dgm:pt>
    <dgm:pt modelId="{66ABB405-0768-48E5-88A4-B2FABC89A87B}" type="parTrans" cxnId="{934464BB-EF68-4274-A213-184E3DB6E99C}">
      <dgm:prSet/>
      <dgm:spPr/>
      <dgm:t>
        <a:bodyPr/>
        <a:lstStyle/>
        <a:p>
          <a:endParaRPr lang="ru-RU"/>
        </a:p>
      </dgm:t>
    </dgm:pt>
    <dgm:pt modelId="{4F323C38-5A07-42F9-8E1A-57C1177F0D3B}" type="sibTrans" cxnId="{934464BB-EF68-4274-A213-184E3DB6E99C}">
      <dgm:prSet/>
      <dgm:spPr/>
      <dgm:t>
        <a:bodyPr/>
        <a:lstStyle/>
        <a:p>
          <a:endParaRPr lang="ru-RU"/>
        </a:p>
      </dgm:t>
    </dgm:pt>
    <dgm:pt modelId="{1B8602CD-64F4-4978-A456-6861F399D3E4}">
      <dgm:prSet/>
      <dgm:spPr/>
      <dgm:t>
        <a:bodyPr/>
        <a:lstStyle/>
        <a:p>
          <a:endParaRPr lang="ru-RU"/>
        </a:p>
      </dgm:t>
    </dgm:pt>
    <dgm:pt modelId="{BD2C32B3-3055-460B-929F-CB8284BF3012}" type="parTrans" cxnId="{CF533EB4-2C0D-4C85-B476-AC4D1BE062AE}">
      <dgm:prSet/>
      <dgm:spPr/>
      <dgm:t>
        <a:bodyPr/>
        <a:lstStyle/>
        <a:p>
          <a:endParaRPr lang="ru-RU"/>
        </a:p>
      </dgm:t>
    </dgm:pt>
    <dgm:pt modelId="{A444290C-A0B2-45AB-87EB-544CA11083A0}" type="sibTrans" cxnId="{CF533EB4-2C0D-4C85-B476-AC4D1BE062AE}">
      <dgm:prSet/>
      <dgm:spPr/>
      <dgm:t>
        <a:bodyPr/>
        <a:lstStyle/>
        <a:p>
          <a:endParaRPr lang="ru-RU"/>
        </a:p>
      </dgm:t>
    </dgm:pt>
    <dgm:pt modelId="{705F96B2-7AAF-423A-A351-866F1B9EE402}">
      <dgm:prSet/>
      <dgm:spPr/>
      <dgm:t>
        <a:bodyPr/>
        <a:lstStyle/>
        <a:p>
          <a:endParaRPr lang="ru-RU"/>
        </a:p>
      </dgm:t>
    </dgm:pt>
    <dgm:pt modelId="{931CBB8A-A95C-4A8E-8006-7FDCC8F09294}" type="parTrans" cxnId="{50D5008F-2CF3-496E-A0D6-B0E8F3A52B12}">
      <dgm:prSet/>
      <dgm:spPr/>
      <dgm:t>
        <a:bodyPr/>
        <a:lstStyle/>
        <a:p>
          <a:endParaRPr lang="ru-RU"/>
        </a:p>
      </dgm:t>
    </dgm:pt>
    <dgm:pt modelId="{6FC076AE-1783-4E84-9304-04300E2A693C}" type="sibTrans" cxnId="{50D5008F-2CF3-496E-A0D6-B0E8F3A52B12}">
      <dgm:prSet/>
      <dgm:spPr/>
      <dgm:t>
        <a:bodyPr/>
        <a:lstStyle/>
        <a:p>
          <a:endParaRPr lang="ru-RU"/>
        </a:p>
      </dgm:t>
    </dgm:pt>
    <dgm:pt modelId="{937C7C56-FE09-40B9-AFEC-B820D3E3E849}">
      <dgm:prSet/>
      <dgm:spPr/>
      <dgm:t>
        <a:bodyPr/>
        <a:lstStyle/>
        <a:p>
          <a:endParaRPr lang="ru-RU"/>
        </a:p>
      </dgm:t>
    </dgm:pt>
    <dgm:pt modelId="{CDDEC242-A159-474B-839E-1DB4BFA546AC}" type="parTrans" cxnId="{9B04C461-EE83-4EB8-881D-B195154B0B7B}">
      <dgm:prSet/>
      <dgm:spPr/>
      <dgm:t>
        <a:bodyPr/>
        <a:lstStyle/>
        <a:p>
          <a:endParaRPr lang="ru-RU"/>
        </a:p>
      </dgm:t>
    </dgm:pt>
    <dgm:pt modelId="{4C27C19F-56AB-4061-B8F2-AA68D44C7BAD}" type="sibTrans" cxnId="{9B04C461-EE83-4EB8-881D-B195154B0B7B}">
      <dgm:prSet/>
      <dgm:spPr/>
      <dgm:t>
        <a:bodyPr/>
        <a:lstStyle/>
        <a:p>
          <a:endParaRPr lang="ru-RU"/>
        </a:p>
      </dgm:t>
    </dgm:pt>
    <dgm:pt modelId="{92428B5B-44B2-4D4B-B6AA-9F0DB24A7E00}">
      <dgm:prSet/>
      <dgm:spPr/>
      <dgm:t>
        <a:bodyPr/>
        <a:lstStyle/>
        <a:p>
          <a:endParaRPr lang="ru-RU"/>
        </a:p>
      </dgm:t>
    </dgm:pt>
    <dgm:pt modelId="{1EBC720F-E441-4284-BE15-DF03BC448201}" type="parTrans" cxnId="{B26B0F1E-D365-488F-82F6-92FC759D7FC0}">
      <dgm:prSet/>
      <dgm:spPr/>
      <dgm:t>
        <a:bodyPr/>
        <a:lstStyle/>
        <a:p>
          <a:endParaRPr lang="ru-RU"/>
        </a:p>
      </dgm:t>
    </dgm:pt>
    <dgm:pt modelId="{E1DF7080-8994-4F13-80A4-050CEE3A68E9}" type="sibTrans" cxnId="{B26B0F1E-D365-488F-82F6-92FC759D7FC0}">
      <dgm:prSet/>
      <dgm:spPr/>
      <dgm:t>
        <a:bodyPr/>
        <a:lstStyle/>
        <a:p>
          <a:endParaRPr lang="ru-RU"/>
        </a:p>
      </dgm:t>
    </dgm:pt>
    <dgm:pt modelId="{2F0F9411-9E0A-4A5D-A465-A1C31338D8F4}">
      <dgm:prSet/>
      <dgm:spPr/>
      <dgm:t>
        <a:bodyPr/>
        <a:lstStyle/>
        <a:p>
          <a:endParaRPr lang="ru-RU"/>
        </a:p>
      </dgm:t>
    </dgm:pt>
    <dgm:pt modelId="{9E12ED39-16B6-46B6-9CE9-424290252648}" type="parTrans" cxnId="{18C49606-BB60-4D85-ADDF-4B42653D2F9D}">
      <dgm:prSet/>
      <dgm:spPr/>
      <dgm:t>
        <a:bodyPr/>
        <a:lstStyle/>
        <a:p>
          <a:endParaRPr lang="ru-RU"/>
        </a:p>
      </dgm:t>
    </dgm:pt>
    <dgm:pt modelId="{8B7A8E45-9100-4781-9892-52B556935BD7}" type="sibTrans" cxnId="{18C49606-BB60-4D85-ADDF-4B42653D2F9D}">
      <dgm:prSet/>
      <dgm:spPr/>
      <dgm:t>
        <a:bodyPr/>
        <a:lstStyle/>
        <a:p>
          <a:endParaRPr lang="ru-RU"/>
        </a:p>
      </dgm:t>
    </dgm:pt>
    <dgm:pt modelId="{37324444-C58F-4121-9BD1-DA1B01EB66B1}">
      <dgm:prSet/>
      <dgm:spPr/>
      <dgm:t>
        <a:bodyPr/>
        <a:lstStyle/>
        <a:p>
          <a:endParaRPr lang="ru-RU"/>
        </a:p>
      </dgm:t>
    </dgm:pt>
    <dgm:pt modelId="{B3536198-9899-4E4D-875D-1FFE7DE360C5}" type="parTrans" cxnId="{3F53AA32-4612-4588-9103-C0359DA5468E}">
      <dgm:prSet/>
      <dgm:spPr/>
      <dgm:t>
        <a:bodyPr/>
        <a:lstStyle/>
        <a:p>
          <a:endParaRPr lang="ru-RU"/>
        </a:p>
      </dgm:t>
    </dgm:pt>
    <dgm:pt modelId="{66E19BE4-A7BE-441C-B263-12FFB41069EF}" type="sibTrans" cxnId="{3F53AA32-4612-4588-9103-C0359DA5468E}">
      <dgm:prSet/>
      <dgm:spPr/>
      <dgm:t>
        <a:bodyPr/>
        <a:lstStyle/>
        <a:p>
          <a:endParaRPr lang="ru-RU"/>
        </a:p>
      </dgm:t>
    </dgm:pt>
    <dgm:pt modelId="{A3C07B3F-12B7-45BD-8B72-08A29969F8E7}">
      <dgm:prSet/>
      <dgm:spPr/>
      <dgm:t>
        <a:bodyPr/>
        <a:lstStyle/>
        <a:p>
          <a:endParaRPr lang="ru-RU"/>
        </a:p>
      </dgm:t>
    </dgm:pt>
    <dgm:pt modelId="{22892634-7C17-458C-9B5A-973DBC3F827D}" type="parTrans" cxnId="{6B127502-E442-4EF0-B4F3-C35C2DF8249E}">
      <dgm:prSet/>
      <dgm:spPr/>
      <dgm:t>
        <a:bodyPr/>
        <a:lstStyle/>
        <a:p>
          <a:endParaRPr lang="ru-RU"/>
        </a:p>
      </dgm:t>
    </dgm:pt>
    <dgm:pt modelId="{D43FC2DA-BAB2-46E0-B6CC-62C89F2F5E40}" type="sibTrans" cxnId="{6B127502-E442-4EF0-B4F3-C35C2DF8249E}">
      <dgm:prSet/>
      <dgm:spPr/>
      <dgm:t>
        <a:bodyPr/>
        <a:lstStyle/>
        <a:p>
          <a:endParaRPr lang="ru-RU"/>
        </a:p>
      </dgm:t>
    </dgm:pt>
    <dgm:pt modelId="{4101AD53-D230-44FA-8A75-F567E2DA8231}">
      <dgm:prSet/>
      <dgm:spPr/>
      <dgm:t>
        <a:bodyPr/>
        <a:lstStyle/>
        <a:p>
          <a:endParaRPr lang="ru-RU"/>
        </a:p>
      </dgm:t>
    </dgm:pt>
    <dgm:pt modelId="{CF18215F-5879-44E4-B674-554A8396B98B}" type="parTrans" cxnId="{5D57175C-2372-4641-9273-F51005172266}">
      <dgm:prSet/>
      <dgm:spPr/>
      <dgm:t>
        <a:bodyPr/>
        <a:lstStyle/>
        <a:p>
          <a:endParaRPr lang="ru-RU"/>
        </a:p>
      </dgm:t>
    </dgm:pt>
    <dgm:pt modelId="{BA47B444-56D3-4C91-AEF6-B0637E6EAC76}" type="sibTrans" cxnId="{5D57175C-2372-4641-9273-F51005172266}">
      <dgm:prSet/>
      <dgm:spPr/>
      <dgm:t>
        <a:bodyPr/>
        <a:lstStyle/>
        <a:p>
          <a:endParaRPr lang="ru-RU"/>
        </a:p>
      </dgm:t>
    </dgm:pt>
    <dgm:pt modelId="{10A7C84F-2FA0-4F5D-909F-D51759C13053}">
      <dgm:prSet/>
      <dgm:spPr/>
      <dgm:t>
        <a:bodyPr/>
        <a:lstStyle/>
        <a:p>
          <a:endParaRPr lang="ru-RU"/>
        </a:p>
      </dgm:t>
    </dgm:pt>
    <dgm:pt modelId="{1F6A3870-638A-4DFD-B429-B935DAC8EF13}" type="parTrans" cxnId="{09DC5CE9-40CF-4C92-9B54-1776C3B969D0}">
      <dgm:prSet/>
      <dgm:spPr/>
      <dgm:t>
        <a:bodyPr/>
        <a:lstStyle/>
        <a:p>
          <a:endParaRPr lang="ru-RU"/>
        </a:p>
      </dgm:t>
    </dgm:pt>
    <dgm:pt modelId="{18AC3604-D5BB-4A24-8891-CA9AA151EE87}" type="sibTrans" cxnId="{09DC5CE9-40CF-4C92-9B54-1776C3B969D0}">
      <dgm:prSet/>
      <dgm:spPr/>
      <dgm:t>
        <a:bodyPr/>
        <a:lstStyle/>
        <a:p>
          <a:endParaRPr lang="ru-RU"/>
        </a:p>
      </dgm:t>
    </dgm:pt>
    <dgm:pt modelId="{787C677D-7C56-4727-A434-1010012DAB87}">
      <dgm:prSet/>
      <dgm:spPr/>
      <dgm:t>
        <a:bodyPr/>
        <a:lstStyle/>
        <a:p>
          <a:endParaRPr lang="ru-RU"/>
        </a:p>
      </dgm:t>
    </dgm:pt>
    <dgm:pt modelId="{7823C96E-E600-430C-A1F5-BB3E290F9AB8}" type="parTrans" cxnId="{6167BEB3-A28C-4BE4-B662-F31EE2E78C06}">
      <dgm:prSet/>
      <dgm:spPr/>
      <dgm:t>
        <a:bodyPr/>
        <a:lstStyle/>
        <a:p>
          <a:endParaRPr lang="ru-RU"/>
        </a:p>
      </dgm:t>
    </dgm:pt>
    <dgm:pt modelId="{0C2B03F6-2DC4-4A85-B9D5-A01330D2380A}" type="sibTrans" cxnId="{6167BEB3-A28C-4BE4-B662-F31EE2E78C06}">
      <dgm:prSet/>
      <dgm:spPr/>
      <dgm:t>
        <a:bodyPr/>
        <a:lstStyle/>
        <a:p>
          <a:endParaRPr lang="ru-RU"/>
        </a:p>
      </dgm:t>
    </dgm:pt>
    <dgm:pt modelId="{0A811B00-A4C6-4115-A369-653139B5E7C8}">
      <dgm:prSet/>
      <dgm:spPr/>
      <dgm:t>
        <a:bodyPr/>
        <a:lstStyle/>
        <a:p>
          <a:endParaRPr lang="ru-RU"/>
        </a:p>
      </dgm:t>
    </dgm:pt>
    <dgm:pt modelId="{4BA0FD6E-C757-4C49-BB62-E650DDF5FA1B}" type="parTrans" cxnId="{6828E7B1-D8C8-4C3C-B3A2-7717BB5E3F0E}">
      <dgm:prSet/>
      <dgm:spPr/>
      <dgm:t>
        <a:bodyPr/>
        <a:lstStyle/>
        <a:p>
          <a:endParaRPr lang="ru-RU"/>
        </a:p>
      </dgm:t>
    </dgm:pt>
    <dgm:pt modelId="{23C69344-DD5E-40B8-8436-5F0F4AB8F5D6}" type="sibTrans" cxnId="{6828E7B1-D8C8-4C3C-B3A2-7717BB5E3F0E}">
      <dgm:prSet/>
      <dgm:spPr/>
      <dgm:t>
        <a:bodyPr/>
        <a:lstStyle/>
        <a:p>
          <a:endParaRPr lang="ru-RU"/>
        </a:p>
      </dgm:t>
    </dgm:pt>
    <dgm:pt modelId="{7D9B1155-8E34-4AA7-A6A9-3E048D0B1C1E}" type="pres">
      <dgm:prSet presAssocID="{31B2488C-3506-40D3-B631-D1304B1D71E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957CEA5-3C54-4CE5-8385-5FFACF89AA80}" type="pres">
      <dgm:prSet presAssocID="{18D49BF7-CCBA-479A-A356-AE6B8D2922CA}" presName="centerShape" presStyleLbl="node0" presStyleIdx="0" presStyleCnt="1"/>
      <dgm:spPr/>
      <dgm:t>
        <a:bodyPr/>
        <a:lstStyle/>
        <a:p>
          <a:endParaRPr lang="ru-RU"/>
        </a:p>
      </dgm:t>
    </dgm:pt>
    <dgm:pt modelId="{C641C00A-1788-4B86-B58C-AA16E437ACE8}" type="pres">
      <dgm:prSet presAssocID="{BD2C32B3-3055-460B-929F-CB8284BF3012}" presName="Name9" presStyleLbl="parChTrans1D2" presStyleIdx="0" presStyleCnt="11"/>
      <dgm:spPr/>
      <dgm:t>
        <a:bodyPr/>
        <a:lstStyle/>
        <a:p>
          <a:endParaRPr lang="ru-RU"/>
        </a:p>
      </dgm:t>
    </dgm:pt>
    <dgm:pt modelId="{EF0CADBA-7811-42F0-851E-12F9653609B3}" type="pres">
      <dgm:prSet presAssocID="{BD2C32B3-3055-460B-929F-CB8284BF3012}" presName="connTx" presStyleLbl="parChTrans1D2" presStyleIdx="0" presStyleCnt="11"/>
      <dgm:spPr/>
      <dgm:t>
        <a:bodyPr/>
        <a:lstStyle/>
        <a:p>
          <a:endParaRPr lang="ru-RU"/>
        </a:p>
      </dgm:t>
    </dgm:pt>
    <dgm:pt modelId="{58E30394-F678-4EAC-B63D-E706AD23BA1B}" type="pres">
      <dgm:prSet presAssocID="{1B8602CD-64F4-4978-A456-6861F399D3E4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17D07-1B5C-49BD-9140-FEA88C956252}" type="pres">
      <dgm:prSet presAssocID="{931CBB8A-A95C-4A8E-8006-7FDCC8F09294}" presName="Name9" presStyleLbl="parChTrans1D2" presStyleIdx="1" presStyleCnt="11"/>
      <dgm:spPr/>
      <dgm:t>
        <a:bodyPr/>
        <a:lstStyle/>
        <a:p>
          <a:endParaRPr lang="ru-RU"/>
        </a:p>
      </dgm:t>
    </dgm:pt>
    <dgm:pt modelId="{5B3FC051-5DE2-41B1-BD84-D6720C33F3C7}" type="pres">
      <dgm:prSet presAssocID="{931CBB8A-A95C-4A8E-8006-7FDCC8F09294}" presName="connTx" presStyleLbl="parChTrans1D2" presStyleIdx="1" presStyleCnt="11"/>
      <dgm:spPr/>
      <dgm:t>
        <a:bodyPr/>
        <a:lstStyle/>
        <a:p>
          <a:endParaRPr lang="ru-RU"/>
        </a:p>
      </dgm:t>
    </dgm:pt>
    <dgm:pt modelId="{AB6B8854-FC2E-4308-85F8-BF7DF4477942}" type="pres">
      <dgm:prSet presAssocID="{705F96B2-7AAF-423A-A351-866F1B9EE402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7C2D0-BE2E-4153-820F-B8987E5A9B7A}" type="pres">
      <dgm:prSet presAssocID="{CDDEC242-A159-474B-839E-1DB4BFA546AC}" presName="Name9" presStyleLbl="parChTrans1D2" presStyleIdx="2" presStyleCnt="11"/>
      <dgm:spPr/>
      <dgm:t>
        <a:bodyPr/>
        <a:lstStyle/>
        <a:p>
          <a:endParaRPr lang="ru-RU"/>
        </a:p>
      </dgm:t>
    </dgm:pt>
    <dgm:pt modelId="{C566291B-FEB3-4129-A1FA-64137915C05F}" type="pres">
      <dgm:prSet presAssocID="{CDDEC242-A159-474B-839E-1DB4BFA546AC}" presName="connTx" presStyleLbl="parChTrans1D2" presStyleIdx="2" presStyleCnt="11"/>
      <dgm:spPr/>
      <dgm:t>
        <a:bodyPr/>
        <a:lstStyle/>
        <a:p>
          <a:endParaRPr lang="ru-RU"/>
        </a:p>
      </dgm:t>
    </dgm:pt>
    <dgm:pt modelId="{8F405F82-B1A6-4AA8-9503-134252EE2801}" type="pres">
      <dgm:prSet presAssocID="{937C7C56-FE09-40B9-AFEC-B820D3E3E849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60933-56E8-4A23-9465-8D1351436FC3}" type="pres">
      <dgm:prSet presAssocID="{1EBC720F-E441-4284-BE15-DF03BC448201}" presName="Name9" presStyleLbl="parChTrans1D2" presStyleIdx="3" presStyleCnt="11"/>
      <dgm:spPr/>
      <dgm:t>
        <a:bodyPr/>
        <a:lstStyle/>
        <a:p>
          <a:endParaRPr lang="ru-RU"/>
        </a:p>
      </dgm:t>
    </dgm:pt>
    <dgm:pt modelId="{9EE9D784-3DE8-45D5-933A-6AEAFC16D9A8}" type="pres">
      <dgm:prSet presAssocID="{1EBC720F-E441-4284-BE15-DF03BC448201}" presName="connTx" presStyleLbl="parChTrans1D2" presStyleIdx="3" presStyleCnt="11"/>
      <dgm:spPr/>
      <dgm:t>
        <a:bodyPr/>
        <a:lstStyle/>
        <a:p>
          <a:endParaRPr lang="ru-RU"/>
        </a:p>
      </dgm:t>
    </dgm:pt>
    <dgm:pt modelId="{61617AC7-8E19-420E-B016-A882CC58456C}" type="pres">
      <dgm:prSet presAssocID="{92428B5B-44B2-4D4B-B6AA-9F0DB24A7E00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21DC5-01DF-4C89-BCA7-3D1DD7604194}" type="pres">
      <dgm:prSet presAssocID="{9E12ED39-16B6-46B6-9CE9-424290252648}" presName="Name9" presStyleLbl="parChTrans1D2" presStyleIdx="4" presStyleCnt="11"/>
      <dgm:spPr/>
      <dgm:t>
        <a:bodyPr/>
        <a:lstStyle/>
        <a:p>
          <a:endParaRPr lang="ru-RU"/>
        </a:p>
      </dgm:t>
    </dgm:pt>
    <dgm:pt modelId="{82866C64-D26C-41F1-A824-1B65F32C5C88}" type="pres">
      <dgm:prSet presAssocID="{9E12ED39-16B6-46B6-9CE9-424290252648}" presName="connTx" presStyleLbl="parChTrans1D2" presStyleIdx="4" presStyleCnt="11"/>
      <dgm:spPr/>
      <dgm:t>
        <a:bodyPr/>
        <a:lstStyle/>
        <a:p>
          <a:endParaRPr lang="ru-RU"/>
        </a:p>
      </dgm:t>
    </dgm:pt>
    <dgm:pt modelId="{F53870EA-B962-4659-AC00-5A74766341F8}" type="pres">
      <dgm:prSet presAssocID="{2F0F9411-9E0A-4A5D-A465-A1C31338D8F4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7642E-37C5-421B-8E75-ACB4C8E2F445}" type="pres">
      <dgm:prSet presAssocID="{B3536198-9899-4E4D-875D-1FFE7DE360C5}" presName="Name9" presStyleLbl="parChTrans1D2" presStyleIdx="5" presStyleCnt="11"/>
      <dgm:spPr/>
      <dgm:t>
        <a:bodyPr/>
        <a:lstStyle/>
        <a:p>
          <a:endParaRPr lang="ru-RU"/>
        </a:p>
      </dgm:t>
    </dgm:pt>
    <dgm:pt modelId="{9240343C-A37A-4C73-8E43-DC6FDB14B77D}" type="pres">
      <dgm:prSet presAssocID="{B3536198-9899-4E4D-875D-1FFE7DE360C5}" presName="connTx" presStyleLbl="parChTrans1D2" presStyleIdx="5" presStyleCnt="11"/>
      <dgm:spPr/>
      <dgm:t>
        <a:bodyPr/>
        <a:lstStyle/>
        <a:p>
          <a:endParaRPr lang="ru-RU"/>
        </a:p>
      </dgm:t>
    </dgm:pt>
    <dgm:pt modelId="{E3763E96-CF0C-4E2E-AA1E-C1CA48A9D702}" type="pres">
      <dgm:prSet presAssocID="{37324444-C58F-4121-9BD1-DA1B01EB66B1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A83C4-7E7E-4C55-A8CF-9F900E7CE789}" type="pres">
      <dgm:prSet presAssocID="{22892634-7C17-458C-9B5A-973DBC3F827D}" presName="Name9" presStyleLbl="parChTrans1D2" presStyleIdx="6" presStyleCnt="11"/>
      <dgm:spPr/>
      <dgm:t>
        <a:bodyPr/>
        <a:lstStyle/>
        <a:p>
          <a:endParaRPr lang="ru-RU"/>
        </a:p>
      </dgm:t>
    </dgm:pt>
    <dgm:pt modelId="{D5E8ED9C-BDFE-4147-B58D-D18FD3DE2D16}" type="pres">
      <dgm:prSet presAssocID="{22892634-7C17-458C-9B5A-973DBC3F827D}" presName="connTx" presStyleLbl="parChTrans1D2" presStyleIdx="6" presStyleCnt="11"/>
      <dgm:spPr/>
      <dgm:t>
        <a:bodyPr/>
        <a:lstStyle/>
        <a:p>
          <a:endParaRPr lang="ru-RU"/>
        </a:p>
      </dgm:t>
    </dgm:pt>
    <dgm:pt modelId="{09DB2A3D-892F-4170-B340-48A7B87F9417}" type="pres">
      <dgm:prSet presAssocID="{A3C07B3F-12B7-45BD-8B72-08A29969F8E7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E5B9A-D5B3-4372-9387-8F9C0A223217}" type="pres">
      <dgm:prSet presAssocID="{CF18215F-5879-44E4-B674-554A8396B98B}" presName="Name9" presStyleLbl="parChTrans1D2" presStyleIdx="7" presStyleCnt="11"/>
      <dgm:spPr/>
      <dgm:t>
        <a:bodyPr/>
        <a:lstStyle/>
        <a:p>
          <a:endParaRPr lang="ru-RU"/>
        </a:p>
      </dgm:t>
    </dgm:pt>
    <dgm:pt modelId="{78FAA971-D2B8-4660-B451-684C9B26FA96}" type="pres">
      <dgm:prSet presAssocID="{CF18215F-5879-44E4-B674-554A8396B98B}" presName="connTx" presStyleLbl="parChTrans1D2" presStyleIdx="7" presStyleCnt="11"/>
      <dgm:spPr/>
      <dgm:t>
        <a:bodyPr/>
        <a:lstStyle/>
        <a:p>
          <a:endParaRPr lang="ru-RU"/>
        </a:p>
      </dgm:t>
    </dgm:pt>
    <dgm:pt modelId="{6C35777F-1768-42FF-AE28-8BBDBBEFD195}" type="pres">
      <dgm:prSet presAssocID="{4101AD53-D230-44FA-8A75-F567E2DA8231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057C1-BF80-4900-9B08-C627B9A6EEF8}" type="pres">
      <dgm:prSet presAssocID="{1F6A3870-638A-4DFD-B429-B935DAC8EF13}" presName="Name9" presStyleLbl="parChTrans1D2" presStyleIdx="8" presStyleCnt="11"/>
      <dgm:spPr/>
      <dgm:t>
        <a:bodyPr/>
        <a:lstStyle/>
        <a:p>
          <a:endParaRPr lang="ru-RU"/>
        </a:p>
      </dgm:t>
    </dgm:pt>
    <dgm:pt modelId="{C4D1B2B9-1EE8-4A40-A617-541F26CE3E47}" type="pres">
      <dgm:prSet presAssocID="{1F6A3870-638A-4DFD-B429-B935DAC8EF13}" presName="connTx" presStyleLbl="parChTrans1D2" presStyleIdx="8" presStyleCnt="11"/>
      <dgm:spPr/>
      <dgm:t>
        <a:bodyPr/>
        <a:lstStyle/>
        <a:p>
          <a:endParaRPr lang="ru-RU"/>
        </a:p>
      </dgm:t>
    </dgm:pt>
    <dgm:pt modelId="{F7E866BA-AAD4-41C0-BA85-B30F264B9E2A}" type="pres">
      <dgm:prSet presAssocID="{10A7C84F-2FA0-4F5D-909F-D51759C13053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40547-927E-4983-87B0-6837522166EB}" type="pres">
      <dgm:prSet presAssocID="{7823C96E-E600-430C-A1F5-BB3E290F9AB8}" presName="Name9" presStyleLbl="parChTrans1D2" presStyleIdx="9" presStyleCnt="11"/>
      <dgm:spPr/>
      <dgm:t>
        <a:bodyPr/>
        <a:lstStyle/>
        <a:p>
          <a:endParaRPr lang="ru-RU"/>
        </a:p>
      </dgm:t>
    </dgm:pt>
    <dgm:pt modelId="{9ECB1E62-EFF4-4369-8761-226097957AB5}" type="pres">
      <dgm:prSet presAssocID="{7823C96E-E600-430C-A1F5-BB3E290F9AB8}" presName="connTx" presStyleLbl="parChTrans1D2" presStyleIdx="9" presStyleCnt="11"/>
      <dgm:spPr/>
      <dgm:t>
        <a:bodyPr/>
        <a:lstStyle/>
        <a:p>
          <a:endParaRPr lang="ru-RU"/>
        </a:p>
      </dgm:t>
    </dgm:pt>
    <dgm:pt modelId="{76D0C40C-B4F2-4B96-9F1F-25BC599F8156}" type="pres">
      <dgm:prSet presAssocID="{787C677D-7C56-4727-A434-1010012DAB87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D4311-1EAF-47CE-9280-7B44507AD0CB}" type="pres">
      <dgm:prSet presAssocID="{4BA0FD6E-C757-4C49-BB62-E650DDF5FA1B}" presName="Name9" presStyleLbl="parChTrans1D2" presStyleIdx="10" presStyleCnt="11"/>
      <dgm:spPr/>
      <dgm:t>
        <a:bodyPr/>
        <a:lstStyle/>
        <a:p>
          <a:endParaRPr lang="ru-RU"/>
        </a:p>
      </dgm:t>
    </dgm:pt>
    <dgm:pt modelId="{92BAD181-8391-497F-ACBD-78812A6ECE1B}" type="pres">
      <dgm:prSet presAssocID="{4BA0FD6E-C757-4C49-BB62-E650DDF5FA1B}" presName="connTx" presStyleLbl="parChTrans1D2" presStyleIdx="10" presStyleCnt="11"/>
      <dgm:spPr/>
      <dgm:t>
        <a:bodyPr/>
        <a:lstStyle/>
        <a:p>
          <a:endParaRPr lang="ru-RU"/>
        </a:p>
      </dgm:t>
    </dgm:pt>
    <dgm:pt modelId="{C2C8F2B8-323A-40B4-8D75-C97BF13DB47E}" type="pres">
      <dgm:prSet presAssocID="{0A811B00-A4C6-4115-A369-653139B5E7C8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C49606-BB60-4D85-ADDF-4B42653D2F9D}" srcId="{18D49BF7-CCBA-479A-A356-AE6B8D2922CA}" destId="{2F0F9411-9E0A-4A5D-A465-A1C31338D8F4}" srcOrd="4" destOrd="0" parTransId="{9E12ED39-16B6-46B6-9CE9-424290252648}" sibTransId="{8B7A8E45-9100-4781-9892-52B556935BD7}"/>
    <dgm:cxn modelId="{E57411CB-071C-40E6-AC04-B4F7AFAB9D45}" type="presOf" srcId="{92428B5B-44B2-4D4B-B6AA-9F0DB24A7E00}" destId="{61617AC7-8E19-420E-B016-A882CC58456C}" srcOrd="0" destOrd="0" presId="urn:microsoft.com/office/officeart/2005/8/layout/radial1"/>
    <dgm:cxn modelId="{6167BEB3-A28C-4BE4-B662-F31EE2E78C06}" srcId="{18D49BF7-CCBA-479A-A356-AE6B8D2922CA}" destId="{787C677D-7C56-4727-A434-1010012DAB87}" srcOrd="9" destOrd="0" parTransId="{7823C96E-E600-430C-A1F5-BB3E290F9AB8}" sibTransId="{0C2B03F6-2DC4-4A85-B9D5-A01330D2380A}"/>
    <dgm:cxn modelId="{DE1E8790-7828-4A9D-AC71-5A426F007328}" type="presOf" srcId="{B3536198-9899-4E4D-875D-1FFE7DE360C5}" destId="{9240343C-A37A-4C73-8E43-DC6FDB14B77D}" srcOrd="1" destOrd="0" presId="urn:microsoft.com/office/officeart/2005/8/layout/radial1"/>
    <dgm:cxn modelId="{B4A9ED72-3A42-4F64-A2F9-CA7A3F49303F}" type="presOf" srcId="{B3536198-9899-4E4D-875D-1FFE7DE360C5}" destId="{1667642E-37C5-421B-8E75-ACB4C8E2F445}" srcOrd="0" destOrd="0" presId="urn:microsoft.com/office/officeart/2005/8/layout/radial1"/>
    <dgm:cxn modelId="{D4782A1F-9C04-4405-8694-843BA4A0490C}" type="presOf" srcId="{CDDEC242-A159-474B-839E-1DB4BFA546AC}" destId="{C566291B-FEB3-4129-A1FA-64137915C05F}" srcOrd="1" destOrd="0" presId="urn:microsoft.com/office/officeart/2005/8/layout/radial1"/>
    <dgm:cxn modelId="{680D4073-BDA9-421C-B30B-1804AF917763}" type="presOf" srcId="{1B8602CD-64F4-4978-A456-6861F399D3E4}" destId="{58E30394-F678-4EAC-B63D-E706AD23BA1B}" srcOrd="0" destOrd="0" presId="urn:microsoft.com/office/officeart/2005/8/layout/radial1"/>
    <dgm:cxn modelId="{623AAADF-5166-41DA-ADA7-A92B4C10B56F}" type="presOf" srcId="{931CBB8A-A95C-4A8E-8006-7FDCC8F09294}" destId="{5B3FC051-5DE2-41B1-BD84-D6720C33F3C7}" srcOrd="1" destOrd="0" presId="urn:microsoft.com/office/officeart/2005/8/layout/radial1"/>
    <dgm:cxn modelId="{7E5AD6BE-7396-46EB-A908-9B81C15F7E35}" type="presOf" srcId="{1F6A3870-638A-4DFD-B429-B935DAC8EF13}" destId="{4B2057C1-BF80-4900-9B08-C627B9A6EEF8}" srcOrd="0" destOrd="0" presId="urn:microsoft.com/office/officeart/2005/8/layout/radial1"/>
    <dgm:cxn modelId="{B8AD9009-0519-4F35-80B9-36CBB47407CF}" type="presOf" srcId="{BD2C32B3-3055-460B-929F-CB8284BF3012}" destId="{C641C00A-1788-4B86-B58C-AA16E437ACE8}" srcOrd="0" destOrd="0" presId="urn:microsoft.com/office/officeart/2005/8/layout/radial1"/>
    <dgm:cxn modelId="{B26B0F1E-D365-488F-82F6-92FC759D7FC0}" srcId="{18D49BF7-CCBA-479A-A356-AE6B8D2922CA}" destId="{92428B5B-44B2-4D4B-B6AA-9F0DB24A7E00}" srcOrd="3" destOrd="0" parTransId="{1EBC720F-E441-4284-BE15-DF03BC448201}" sibTransId="{E1DF7080-8994-4F13-80A4-050CEE3A68E9}"/>
    <dgm:cxn modelId="{A8983541-6E77-4904-AFDC-6E84CB06B7BB}" type="presOf" srcId="{4101AD53-D230-44FA-8A75-F567E2DA8231}" destId="{6C35777F-1768-42FF-AE28-8BBDBBEFD195}" srcOrd="0" destOrd="0" presId="urn:microsoft.com/office/officeart/2005/8/layout/radial1"/>
    <dgm:cxn modelId="{A84390ED-47C8-4DE5-A3C3-C72569347000}" type="presOf" srcId="{937C7C56-FE09-40B9-AFEC-B820D3E3E849}" destId="{8F405F82-B1A6-4AA8-9503-134252EE2801}" srcOrd="0" destOrd="0" presId="urn:microsoft.com/office/officeart/2005/8/layout/radial1"/>
    <dgm:cxn modelId="{85391F5A-0E9C-48B4-A5A5-2F9ACC6EDCAC}" type="presOf" srcId="{BD2C32B3-3055-460B-929F-CB8284BF3012}" destId="{EF0CADBA-7811-42F0-851E-12F9653609B3}" srcOrd="1" destOrd="0" presId="urn:microsoft.com/office/officeart/2005/8/layout/radial1"/>
    <dgm:cxn modelId="{5D57175C-2372-4641-9273-F51005172266}" srcId="{18D49BF7-CCBA-479A-A356-AE6B8D2922CA}" destId="{4101AD53-D230-44FA-8A75-F567E2DA8231}" srcOrd="7" destOrd="0" parTransId="{CF18215F-5879-44E4-B674-554A8396B98B}" sibTransId="{BA47B444-56D3-4C91-AEF6-B0637E6EAC76}"/>
    <dgm:cxn modelId="{7DC3B07D-00F2-49AB-9D0F-1068BDC6DD71}" type="presOf" srcId="{0A811B00-A4C6-4115-A369-653139B5E7C8}" destId="{C2C8F2B8-323A-40B4-8D75-C97BF13DB47E}" srcOrd="0" destOrd="0" presId="urn:microsoft.com/office/officeart/2005/8/layout/radial1"/>
    <dgm:cxn modelId="{3F53AA32-4612-4588-9103-C0359DA5468E}" srcId="{18D49BF7-CCBA-479A-A356-AE6B8D2922CA}" destId="{37324444-C58F-4121-9BD1-DA1B01EB66B1}" srcOrd="5" destOrd="0" parTransId="{B3536198-9899-4E4D-875D-1FFE7DE360C5}" sibTransId="{66E19BE4-A7BE-441C-B263-12FFB41069EF}"/>
    <dgm:cxn modelId="{FF5C8B21-27FB-4CCF-9CD1-F99561D0A02B}" type="presOf" srcId="{1EBC720F-E441-4284-BE15-DF03BC448201}" destId="{9EE9D784-3DE8-45D5-933A-6AEAFC16D9A8}" srcOrd="1" destOrd="0" presId="urn:microsoft.com/office/officeart/2005/8/layout/radial1"/>
    <dgm:cxn modelId="{1B8400EC-758B-4122-A006-2DE1BE7BF9B9}" type="presOf" srcId="{CDDEC242-A159-474B-839E-1DB4BFA546AC}" destId="{65A7C2D0-BE2E-4153-820F-B8987E5A9B7A}" srcOrd="0" destOrd="0" presId="urn:microsoft.com/office/officeart/2005/8/layout/radial1"/>
    <dgm:cxn modelId="{A5A459D4-C73A-4465-B6C0-54B0DF878A4B}" type="presOf" srcId="{7823C96E-E600-430C-A1F5-BB3E290F9AB8}" destId="{E4640547-927E-4983-87B0-6837522166EB}" srcOrd="0" destOrd="0" presId="urn:microsoft.com/office/officeart/2005/8/layout/radial1"/>
    <dgm:cxn modelId="{CF533EB4-2C0D-4C85-B476-AC4D1BE062AE}" srcId="{18D49BF7-CCBA-479A-A356-AE6B8D2922CA}" destId="{1B8602CD-64F4-4978-A456-6861F399D3E4}" srcOrd="0" destOrd="0" parTransId="{BD2C32B3-3055-460B-929F-CB8284BF3012}" sibTransId="{A444290C-A0B2-45AB-87EB-544CA11083A0}"/>
    <dgm:cxn modelId="{934464BB-EF68-4274-A213-184E3DB6E99C}" srcId="{31B2488C-3506-40D3-B631-D1304B1D71E0}" destId="{18D49BF7-CCBA-479A-A356-AE6B8D2922CA}" srcOrd="0" destOrd="0" parTransId="{66ABB405-0768-48E5-88A4-B2FABC89A87B}" sibTransId="{4F323C38-5A07-42F9-8E1A-57C1177F0D3B}"/>
    <dgm:cxn modelId="{B2CB7B29-8F23-457C-AB41-80214186F7FE}" type="presOf" srcId="{22892634-7C17-458C-9B5A-973DBC3F827D}" destId="{D5E8ED9C-BDFE-4147-B58D-D18FD3DE2D16}" srcOrd="1" destOrd="0" presId="urn:microsoft.com/office/officeart/2005/8/layout/radial1"/>
    <dgm:cxn modelId="{61C8D91B-EB66-4EE2-A088-755D96EE830D}" type="presOf" srcId="{9E12ED39-16B6-46B6-9CE9-424290252648}" destId="{23C21DC5-01DF-4C89-BCA7-3D1DD7604194}" srcOrd="0" destOrd="0" presId="urn:microsoft.com/office/officeart/2005/8/layout/radial1"/>
    <dgm:cxn modelId="{66119342-A4BB-41DB-91DE-891D10FEC7A9}" type="presOf" srcId="{CF18215F-5879-44E4-B674-554A8396B98B}" destId="{78FAA971-D2B8-4660-B451-684C9B26FA96}" srcOrd="1" destOrd="0" presId="urn:microsoft.com/office/officeart/2005/8/layout/radial1"/>
    <dgm:cxn modelId="{9B04C461-EE83-4EB8-881D-B195154B0B7B}" srcId="{18D49BF7-CCBA-479A-A356-AE6B8D2922CA}" destId="{937C7C56-FE09-40B9-AFEC-B820D3E3E849}" srcOrd="2" destOrd="0" parTransId="{CDDEC242-A159-474B-839E-1DB4BFA546AC}" sibTransId="{4C27C19F-56AB-4061-B8F2-AA68D44C7BAD}"/>
    <dgm:cxn modelId="{6828E7B1-D8C8-4C3C-B3A2-7717BB5E3F0E}" srcId="{18D49BF7-CCBA-479A-A356-AE6B8D2922CA}" destId="{0A811B00-A4C6-4115-A369-653139B5E7C8}" srcOrd="10" destOrd="0" parTransId="{4BA0FD6E-C757-4C49-BB62-E650DDF5FA1B}" sibTransId="{23C69344-DD5E-40B8-8436-5F0F4AB8F5D6}"/>
    <dgm:cxn modelId="{17BE9732-4658-4305-952D-CBB04F31080D}" type="presOf" srcId="{4BA0FD6E-C757-4C49-BB62-E650DDF5FA1B}" destId="{99AD4311-1EAF-47CE-9280-7B44507AD0CB}" srcOrd="0" destOrd="0" presId="urn:microsoft.com/office/officeart/2005/8/layout/radial1"/>
    <dgm:cxn modelId="{E63D969C-83D4-45AB-A5F0-1615E569136E}" type="presOf" srcId="{CF18215F-5879-44E4-B674-554A8396B98B}" destId="{802E5B9A-D5B3-4372-9387-8F9C0A223217}" srcOrd="0" destOrd="0" presId="urn:microsoft.com/office/officeart/2005/8/layout/radial1"/>
    <dgm:cxn modelId="{6DB0FCF5-3061-4601-B9E1-E4E0EA0A56C9}" type="presOf" srcId="{787C677D-7C56-4727-A434-1010012DAB87}" destId="{76D0C40C-B4F2-4B96-9F1F-25BC599F8156}" srcOrd="0" destOrd="0" presId="urn:microsoft.com/office/officeart/2005/8/layout/radial1"/>
    <dgm:cxn modelId="{922CBBC0-0817-4731-9B4F-668DB080DF82}" type="presOf" srcId="{22892634-7C17-458C-9B5A-973DBC3F827D}" destId="{D1CA83C4-7E7E-4C55-A8CF-9F900E7CE789}" srcOrd="0" destOrd="0" presId="urn:microsoft.com/office/officeart/2005/8/layout/radial1"/>
    <dgm:cxn modelId="{6C191A5C-981B-4959-9C53-C00D5E93A93C}" type="presOf" srcId="{1EBC720F-E441-4284-BE15-DF03BC448201}" destId="{28C60933-56E8-4A23-9465-8D1351436FC3}" srcOrd="0" destOrd="0" presId="urn:microsoft.com/office/officeart/2005/8/layout/radial1"/>
    <dgm:cxn modelId="{6B127502-E442-4EF0-B4F3-C35C2DF8249E}" srcId="{18D49BF7-CCBA-479A-A356-AE6B8D2922CA}" destId="{A3C07B3F-12B7-45BD-8B72-08A29969F8E7}" srcOrd="6" destOrd="0" parTransId="{22892634-7C17-458C-9B5A-973DBC3F827D}" sibTransId="{D43FC2DA-BAB2-46E0-B6CC-62C89F2F5E40}"/>
    <dgm:cxn modelId="{50D5008F-2CF3-496E-A0D6-B0E8F3A52B12}" srcId="{18D49BF7-CCBA-479A-A356-AE6B8D2922CA}" destId="{705F96B2-7AAF-423A-A351-866F1B9EE402}" srcOrd="1" destOrd="0" parTransId="{931CBB8A-A95C-4A8E-8006-7FDCC8F09294}" sibTransId="{6FC076AE-1783-4E84-9304-04300E2A693C}"/>
    <dgm:cxn modelId="{06573944-7486-4428-9D25-887C9A19D80C}" type="presOf" srcId="{A3C07B3F-12B7-45BD-8B72-08A29969F8E7}" destId="{09DB2A3D-892F-4170-B340-48A7B87F9417}" srcOrd="0" destOrd="0" presId="urn:microsoft.com/office/officeart/2005/8/layout/radial1"/>
    <dgm:cxn modelId="{47C56798-E55B-433F-8F7D-B32C88E1273F}" type="presOf" srcId="{2F0F9411-9E0A-4A5D-A465-A1C31338D8F4}" destId="{F53870EA-B962-4659-AC00-5A74766341F8}" srcOrd="0" destOrd="0" presId="urn:microsoft.com/office/officeart/2005/8/layout/radial1"/>
    <dgm:cxn modelId="{1691E66D-7ECB-44AA-A0B0-CB92FE390504}" type="presOf" srcId="{4BA0FD6E-C757-4C49-BB62-E650DDF5FA1B}" destId="{92BAD181-8391-497F-ACBD-78812A6ECE1B}" srcOrd="1" destOrd="0" presId="urn:microsoft.com/office/officeart/2005/8/layout/radial1"/>
    <dgm:cxn modelId="{4C6BE838-AC3A-4A38-9B6C-25195C043CF3}" type="presOf" srcId="{31B2488C-3506-40D3-B631-D1304B1D71E0}" destId="{7D9B1155-8E34-4AA7-A6A9-3E048D0B1C1E}" srcOrd="0" destOrd="0" presId="urn:microsoft.com/office/officeart/2005/8/layout/radial1"/>
    <dgm:cxn modelId="{4067F662-651F-4166-A028-8248ECEA352A}" type="presOf" srcId="{1F6A3870-638A-4DFD-B429-B935DAC8EF13}" destId="{C4D1B2B9-1EE8-4A40-A617-541F26CE3E47}" srcOrd="1" destOrd="0" presId="urn:microsoft.com/office/officeart/2005/8/layout/radial1"/>
    <dgm:cxn modelId="{B2F1B109-E43D-4DA3-8B4C-BCBDBFC99819}" type="presOf" srcId="{7823C96E-E600-430C-A1F5-BB3E290F9AB8}" destId="{9ECB1E62-EFF4-4369-8761-226097957AB5}" srcOrd="1" destOrd="0" presId="urn:microsoft.com/office/officeart/2005/8/layout/radial1"/>
    <dgm:cxn modelId="{09DC5CE9-40CF-4C92-9B54-1776C3B969D0}" srcId="{18D49BF7-CCBA-479A-A356-AE6B8D2922CA}" destId="{10A7C84F-2FA0-4F5D-909F-D51759C13053}" srcOrd="8" destOrd="0" parTransId="{1F6A3870-638A-4DFD-B429-B935DAC8EF13}" sibTransId="{18AC3604-D5BB-4A24-8891-CA9AA151EE87}"/>
    <dgm:cxn modelId="{D67A8BDD-137B-4FE4-9E0D-EC78BE76F5B6}" type="presOf" srcId="{931CBB8A-A95C-4A8E-8006-7FDCC8F09294}" destId="{29517D07-1B5C-49BD-9140-FEA88C956252}" srcOrd="0" destOrd="0" presId="urn:microsoft.com/office/officeart/2005/8/layout/radial1"/>
    <dgm:cxn modelId="{45F9304B-7D59-4F1D-8C85-1A5A28031A39}" type="presOf" srcId="{18D49BF7-CCBA-479A-A356-AE6B8D2922CA}" destId="{E957CEA5-3C54-4CE5-8385-5FFACF89AA80}" srcOrd="0" destOrd="0" presId="urn:microsoft.com/office/officeart/2005/8/layout/radial1"/>
    <dgm:cxn modelId="{697E9EA0-0711-476A-BB46-842969C67224}" type="presOf" srcId="{10A7C84F-2FA0-4F5D-909F-D51759C13053}" destId="{F7E866BA-AAD4-41C0-BA85-B30F264B9E2A}" srcOrd="0" destOrd="0" presId="urn:microsoft.com/office/officeart/2005/8/layout/radial1"/>
    <dgm:cxn modelId="{822F9BC3-6BE0-459E-B8E0-CFE17066077A}" type="presOf" srcId="{9E12ED39-16B6-46B6-9CE9-424290252648}" destId="{82866C64-D26C-41F1-A824-1B65F32C5C88}" srcOrd="1" destOrd="0" presId="urn:microsoft.com/office/officeart/2005/8/layout/radial1"/>
    <dgm:cxn modelId="{C251EE2C-68F5-4413-8DC1-86C44C9F0A91}" type="presOf" srcId="{37324444-C58F-4121-9BD1-DA1B01EB66B1}" destId="{E3763E96-CF0C-4E2E-AA1E-C1CA48A9D702}" srcOrd="0" destOrd="0" presId="urn:microsoft.com/office/officeart/2005/8/layout/radial1"/>
    <dgm:cxn modelId="{026DE80E-4E35-4BCA-BE5A-8A3939D705D0}" type="presOf" srcId="{705F96B2-7AAF-423A-A351-866F1B9EE402}" destId="{AB6B8854-FC2E-4308-85F8-BF7DF4477942}" srcOrd="0" destOrd="0" presId="urn:microsoft.com/office/officeart/2005/8/layout/radial1"/>
    <dgm:cxn modelId="{BEC90D75-0785-40B4-AC36-8EC120AE66F1}" type="presParOf" srcId="{7D9B1155-8E34-4AA7-A6A9-3E048D0B1C1E}" destId="{E957CEA5-3C54-4CE5-8385-5FFACF89AA80}" srcOrd="0" destOrd="0" presId="urn:microsoft.com/office/officeart/2005/8/layout/radial1"/>
    <dgm:cxn modelId="{50979EE1-235E-48BE-B35F-7F38DE3C1094}" type="presParOf" srcId="{7D9B1155-8E34-4AA7-A6A9-3E048D0B1C1E}" destId="{C641C00A-1788-4B86-B58C-AA16E437ACE8}" srcOrd="1" destOrd="0" presId="urn:microsoft.com/office/officeart/2005/8/layout/radial1"/>
    <dgm:cxn modelId="{F25F82A1-2D63-44D4-B9F4-650A935CAC40}" type="presParOf" srcId="{C641C00A-1788-4B86-B58C-AA16E437ACE8}" destId="{EF0CADBA-7811-42F0-851E-12F9653609B3}" srcOrd="0" destOrd="0" presId="urn:microsoft.com/office/officeart/2005/8/layout/radial1"/>
    <dgm:cxn modelId="{98B84E7A-ACF4-4860-A9D1-D64E19F9B7EE}" type="presParOf" srcId="{7D9B1155-8E34-4AA7-A6A9-3E048D0B1C1E}" destId="{58E30394-F678-4EAC-B63D-E706AD23BA1B}" srcOrd="2" destOrd="0" presId="urn:microsoft.com/office/officeart/2005/8/layout/radial1"/>
    <dgm:cxn modelId="{10F2FB10-4EF8-4CFF-A484-86979E1679B8}" type="presParOf" srcId="{7D9B1155-8E34-4AA7-A6A9-3E048D0B1C1E}" destId="{29517D07-1B5C-49BD-9140-FEA88C956252}" srcOrd="3" destOrd="0" presId="urn:microsoft.com/office/officeart/2005/8/layout/radial1"/>
    <dgm:cxn modelId="{AF4B1E19-AA34-4DDB-9B8D-1944CA226878}" type="presParOf" srcId="{29517D07-1B5C-49BD-9140-FEA88C956252}" destId="{5B3FC051-5DE2-41B1-BD84-D6720C33F3C7}" srcOrd="0" destOrd="0" presId="urn:microsoft.com/office/officeart/2005/8/layout/radial1"/>
    <dgm:cxn modelId="{4E6C795D-6635-4CC1-BB6A-58518ABBDDB7}" type="presParOf" srcId="{7D9B1155-8E34-4AA7-A6A9-3E048D0B1C1E}" destId="{AB6B8854-FC2E-4308-85F8-BF7DF4477942}" srcOrd="4" destOrd="0" presId="urn:microsoft.com/office/officeart/2005/8/layout/radial1"/>
    <dgm:cxn modelId="{F8B7D7A2-2265-459A-8164-11D9522AE27E}" type="presParOf" srcId="{7D9B1155-8E34-4AA7-A6A9-3E048D0B1C1E}" destId="{65A7C2D0-BE2E-4153-820F-B8987E5A9B7A}" srcOrd="5" destOrd="0" presId="urn:microsoft.com/office/officeart/2005/8/layout/radial1"/>
    <dgm:cxn modelId="{90A6EB37-C3D3-4157-908E-82489B255098}" type="presParOf" srcId="{65A7C2D0-BE2E-4153-820F-B8987E5A9B7A}" destId="{C566291B-FEB3-4129-A1FA-64137915C05F}" srcOrd="0" destOrd="0" presId="urn:microsoft.com/office/officeart/2005/8/layout/radial1"/>
    <dgm:cxn modelId="{F12EB3B9-E41A-4E9E-887C-AB551944DE74}" type="presParOf" srcId="{7D9B1155-8E34-4AA7-A6A9-3E048D0B1C1E}" destId="{8F405F82-B1A6-4AA8-9503-134252EE2801}" srcOrd="6" destOrd="0" presId="urn:microsoft.com/office/officeart/2005/8/layout/radial1"/>
    <dgm:cxn modelId="{E8753FD3-4F50-4BD0-902A-5FC4A0D68624}" type="presParOf" srcId="{7D9B1155-8E34-4AA7-A6A9-3E048D0B1C1E}" destId="{28C60933-56E8-4A23-9465-8D1351436FC3}" srcOrd="7" destOrd="0" presId="urn:microsoft.com/office/officeart/2005/8/layout/radial1"/>
    <dgm:cxn modelId="{9C7C6027-DB73-4903-A335-18FE4D7391FD}" type="presParOf" srcId="{28C60933-56E8-4A23-9465-8D1351436FC3}" destId="{9EE9D784-3DE8-45D5-933A-6AEAFC16D9A8}" srcOrd="0" destOrd="0" presId="urn:microsoft.com/office/officeart/2005/8/layout/radial1"/>
    <dgm:cxn modelId="{9B9B5A4F-633E-42B1-8E6B-E45E9944CD64}" type="presParOf" srcId="{7D9B1155-8E34-4AA7-A6A9-3E048D0B1C1E}" destId="{61617AC7-8E19-420E-B016-A882CC58456C}" srcOrd="8" destOrd="0" presId="urn:microsoft.com/office/officeart/2005/8/layout/radial1"/>
    <dgm:cxn modelId="{9FF0FE01-2AE9-4FB9-8FCA-29532AE7A614}" type="presParOf" srcId="{7D9B1155-8E34-4AA7-A6A9-3E048D0B1C1E}" destId="{23C21DC5-01DF-4C89-BCA7-3D1DD7604194}" srcOrd="9" destOrd="0" presId="urn:microsoft.com/office/officeart/2005/8/layout/radial1"/>
    <dgm:cxn modelId="{34C10341-5B82-4FD0-80FC-0F645FC4FA09}" type="presParOf" srcId="{23C21DC5-01DF-4C89-BCA7-3D1DD7604194}" destId="{82866C64-D26C-41F1-A824-1B65F32C5C88}" srcOrd="0" destOrd="0" presId="urn:microsoft.com/office/officeart/2005/8/layout/radial1"/>
    <dgm:cxn modelId="{66725B08-79E1-427B-9E0D-F5C1676A7DEA}" type="presParOf" srcId="{7D9B1155-8E34-4AA7-A6A9-3E048D0B1C1E}" destId="{F53870EA-B962-4659-AC00-5A74766341F8}" srcOrd="10" destOrd="0" presId="urn:microsoft.com/office/officeart/2005/8/layout/radial1"/>
    <dgm:cxn modelId="{0275F93A-036B-423C-9502-D90664A07122}" type="presParOf" srcId="{7D9B1155-8E34-4AA7-A6A9-3E048D0B1C1E}" destId="{1667642E-37C5-421B-8E75-ACB4C8E2F445}" srcOrd="11" destOrd="0" presId="urn:microsoft.com/office/officeart/2005/8/layout/radial1"/>
    <dgm:cxn modelId="{3F199CE2-0DF5-47DE-BF5E-B560B7E730BF}" type="presParOf" srcId="{1667642E-37C5-421B-8E75-ACB4C8E2F445}" destId="{9240343C-A37A-4C73-8E43-DC6FDB14B77D}" srcOrd="0" destOrd="0" presId="urn:microsoft.com/office/officeart/2005/8/layout/radial1"/>
    <dgm:cxn modelId="{89D5CC42-841C-497B-9FA5-861B386753BD}" type="presParOf" srcId="{7D9B1155-8E34-4AA7-A6A9-3E048D0B1C1E}" destId="{E3763E96-CF0C-4E2E-AA1E-C1CA48A9D702}" srcOrd="12" destOrd="0" presId="urn:microsoft.com/office/officeart/2005/8/layout/radial1"/>
    <dgm:cxn modelId="{38B832C3-5E58-4635-A928-5F27CDF94EF7}" type="presParOf" srcId="{7D9B1155-8E34-4AA7-A6A9-3E048D0B1C1E}" destId="{D1CA83C4-7E7E-4C55-A8CF-9F900E7CE789}" srcOrd="13" destOrd="0" presId="urn:microsoft.com/office/officeart/2005/8/layout/radial1"/>
    <dgm:cxn modelId="{CEE56517-0759-41DA-BDB1-82F06FECEC87}" type="presParOf" srcId="{D1CA83C4-7E7E-4C55-A8CF-9F900E7CE789}" destId="{D5E8ED9C-BDFE-4147-B58D-D18FD3DE2D16}" srcOrd="0" destOrd="0" presId="urn:microsoft.com/office/officeart/2005/8/layout/radial1"/>
    <dgm:cxn modelId="{451E8504-7F99-4225-9B49-BEC9EF3AD509}" type="presParOf" srcId="{7D9B1155-8E34-4AA7-A6A9-3E048D0B1C1E}" destId="{09DB2A3D-892F-4170-B340-48A7B87F9417}" srcOrd="14" destOrd="0" presId="urn:microsoft.com/office/officeart/2005/8/layout/radial1"/>
    <dgm:cxn modelId="{D2385DFC-FEDD-47D8-BBC8-9E57456CB3D4}" type="presParOf" srcId="{7D9B1155-8E34-4AA7-A6A9-3E048D0B1C1E}" destId="{802E5B9A-D5B3-4372-9387-8F9C0A223217}" srcOrd="15" destOrd="0" presId="urn:microsoft.com/office/officeart/2005/8/layout/radial1"/>
    <dgm:cxn modelId="{43E3341B-5720-4BA7-BD78-92593D2E0191}" type="presParOf" srcId="{802E5B9A-D5B3-4372-9387-8F9C0A223217}" destId="{78FAA971-D2B8-4660-B451-684C9B26FA96}" srcOrd="0" destOrd="0" presId="urn:microsoft.com/office/officeart/2005/8/layout/radial1"/>
    <dgm:cxn modelId="{E51F9DE9-7E5D-4EDD-87AA-B5EE30D86E12}" type="presParOf" srcId="{7D9B1155-8E34-4AA7-A6A9-3E048D0B1C1E}" destId="{6C35777F-1768-42FF-AE28-8BBDBBEFD195}" srcOrd="16" destOrd="0" presId="urn:microsoft.com/office/officeart/2005/8/layout/radial1"/>
    <dgm:cxn modelId="{7507CC04-44D7-43D4-9DF1-B49E903457D7}" type="presParOf" srcId="{7D9B1155-8E34-4AA7-A6A9-3E048D0B1C1E}" destId="{4B2057C1-BF80-4900-9B08-C627B9A6EEF8}" srcOrd="17" destOrd="0" presId="urn:microsoft.com/office/officeart/2005/8/layout/radial1"/>
    <dgm:cxn modelId="{F39CF300-43FB-43AE-8C55-AF706B33DF49}" type="presParOf" srcId="{4B2057C1-BF80-4900-9B08-C627B9A6EEF8}" destId="{C4D1B2B9-1EE8-4A40-A617-541F26CE3E47}" srcOrd="0" destOrd="0" presId="urn:microsoft.com/office/officeart/2005/8/layout/radial1"/>
    <dgm:cxn modelId="{0E96F7A6-6329-4B22-A0C1-C69B543C0409}" type="presParOf" srcId="{7D9B1155-8E34-4AA7-A6A9-3E048D0B1C1E}" destId="{F7E866BA-AAD4-41C0-BA85-B30F264B9E2A}" srcOrd="18" destOrd="0" presId="urn:microsoft.com/office/officeart/2005/8/layout/radial1"/>
    <dgm:cxn modelId="{585F1230-52EF-4179-A89B-50BB3EB5BB0D}" type="presParOf" srcId="{7D9B1155-8E34-4AA7-A6A9-3E048D0B1C1E}" destId="{E4640547-927E-4983-87B0-6837522166EB}" srcOrd="19" destOrd="0" presId="urn:microsoft.com/office/officeart/2005/8/layout/radial1"/>
    <dgm:cxn modelId="{3B04B93D-B372-4ECF-B045-E2D829A43611}" type="presParOf" srcId="{E4640547-927E-4983-87B0-6837522166EB}" destId="{9ECB1E62-EFF4-4369-8761-226097957AB5}" srcOrd="0" destOrd="0" presId="urn:microsoft.com/office/officeart/2005/8/layout/radial1"/>
    <dgm:cxn modelId="{AA1DFA13-5437-4D70-92F2-4B78282EC203}" type="presParOf" srcId="{7D9B1155-8E34-4AA7-A6A9-3E048D0B1C1E}" destId="{76D0C40C-B4F2-4B96-9F1F-25BC599F8156}" srcOrd="20" destOrd="0" presId="urn:microsoft.com/office/officeart/2005/8/layout/radial1"/>
    <dgm:cxn modelId="{70EEB649-8085-4935-B483-BC4FC36E50FF}" type="presParOf" srcId="{7D9B1155-8E34-4AA7-A6A9-3E048D0B1C1E}" destId="{99AD4311-1EAF-47CE-9280-7B44507AD0CB}" srcOrd="21" destOrd="0" presId="urn:microsoft.com/office/officeart/2005/8/layout/radial1"/>
    <dgm:cxn modelId="{BCDAEC7F-43AA-4A2C-B936-6F185098D686}" type="presParOf" srcId="{99AD4311-1EAF-47CE-9280-7B44507AD0CB}" destId="{92BAD181-8391-497F-ACBD-78812A6ECE1B}" srcOrd="0" destOrd="0" presId="urn:microsoft.com/office/officeart/2005/8/layout/radial1"/>
    <dgm:cxn modelId="{D504BCEC-791A-485D-B17C-B73B9490CD90}" type="presParOf" srcId="{7D9B1155-8E34-4AA7-A6A9-3E048D0B1C1E}" destId="{C2C8F2B8-323A-40B4-8D75-C97BF13DB47E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F80765-C00C-4001-8250-8BB0996738C8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D844774B-496E-4B36-BAB4-5CBFB827547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FD8E2EBB-B9D3-4967-9CCD-794131AF9960}" type="parTrans" cxnId="{2B3C12D4-E67D-4422-9CC7-815F9C8BE925}">
      <dgm:prSet/>
      <dgm:spPr/>
      <dgm:t>
        <a:bodyPr/>
        <a:lstStyle/>
        <a:p>
          <a:endParaRPr lang="ru-RU"/>
        </a:p>
      </dgm:t>
    </dgm:pt>
    <dgm:pt modelId="{8D26945F-F35F-4BDF-AB5A-5F96F996BAB0}" type="sibTrans" cxnId="{2B3C12D4-E67D-4422-9CC7-815F9C8BE925}">
      <dgm:prSet/>
      <dgm:spPr/>
      <dgm:t>
        <a:bodyPr/>
        <a:lstStyle/>
        <a:p>
          <a:endParaRPr lang="ru-RU"/>
        </a:p>
      </dgm:t>
    </dgm:pt>
    <dgm:pt modelId="{B83548A1-F211-4CEC-81B7-DBCEE2DB243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9B925A4C-737C-404B-8249-43C0222DC93B}" type="parTrans" cxnId="{3B156428-FC1A-49D7-AF55-17739A2C3594}">
      <dgm:prSet/>
      <dgm:spPr/>
      <dgm:t>
        <a:bodyPr/>
        <a:lstStyle/>
        <a:p>
          <a:endParaRPr lang="ru-RU"/>
        </a:p>
      </dgm:t>
    </dgm:pt>
    <dgm:pt modelId="{1A806B3E-6EF6-4439-8592-06834344AEE6}" type="sibTrans" cxnId="{3B156428-FC1A-49D7-AF55-17739A2C3594}">
      <dgm:prSet/>
      <dgm:spPr/>
      <dgm:t>
        <a:bodyPr/>
        <a:lstStyle/>
        <a:p>
          <a:endParaRPr lang="ru-RU"/>
        </a:p>
      </dgm:t>
    </dgm:pt>
    <dgm:pt modelId="{5BCDF1A1-1426-4A51-BC3E-5DC849A0538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2ED34ED2-10AF-4EE0-9A9F-31DE8767329A}" type="parTrans" cxnId="{8E71B506-9D4B-4CD7-B49B-B9888AFF0F0B}">
      <dgm:prSet/>
      <dgm:spPr/>
      <dgm:t>
        <a:bodyPr/>
        <a:lstStyle/>
        <a:p>
          <a:endParaRPr lang="ru-RU"/>
        </a:p>
      </dgm:t>
    </dgm:pt>
    <dgm:pt modelId="{70F55549-968B-4AA0-88F7-1C1DF2C05D72}" type="sibTrans" cxnId="{8E71B506-9D4B-4CD7-B49B-B9888AFF0F0B}">
      <dgm:prSet/>
      <dgm:spPr/>
      <dgm:t>
        <a:bodyPr/>
        <a:lstStyle/>
        <a:p>
          <a:endParaRPr lang="ru-RU"/>
        </a:p>
      </dgm:t>
    </dgm:pt>
    <dgm:pt modelId="{DD17D123-2826-4DC5-91F6-027A3CF9411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233B3813-7976-488D-8847-9CB64206A8C1}" type="parTrans" cxnId="{29EA8554-4AF6-4D32-8C5E-967AC171C36B}">
      <dgm:prSet/>
      <dgm:spPr/>
      <dgm:t>
        <a:bodyPr/>
        <a:lstStyle/>
        <a:p>
          <a:endParaRPr lang="ru-RU"/>
        </a:p>
      </dgm:t>
    </dgm:pt>
    <dgm:pt modelId="{5DC97DB9-6A24-4C94-8236-204E4F77524C}" type="sibTrans" cxnId="{29EA8554-4AF6-4D32-8C5E-967AC171C36B}">
      <dgm:prSet/>
      <dgm:spPr/>
      <dgm:t>
        <a:bodyPr/>
        <a:lstStyle/>
        <a:p>
          <a:endParaRPr lang="ru-RU"/>
        </a:p>
      </dgm:t>
    </dgm:pt>
    <dgm:pt modelId="{7CECA196-19DE-4E9E-9138-4338E5A7772B}" type="pres">
      <dgm:prSet presAssocID="{E6F80765-C00C-4001-8250-8BB0996738C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504ABA8-EA6E-4516-8ADC-AC228682D545}" type="pres">
      <dgm:prSet presAssocID="{D844774B-496E-4B36-BAB4-5CBFB8275477}" presName="centerShape" presStyleLbl="node0" presStyleIdx="0" presStyleCnt="1"/>
      <dgm:spPr/>
      <dgm:t>
        <a:bodyPr/>
        <a:lstStyle/>
        <a:p>
          <a:endParaRPr lang="ru-RU"/>
        </a:p>
      </dgm:t>
    </dgm:pt>
    <dgm:pt modelId="{3EF2506A-BED7-4917-9A1F-535FA27FE4E6}" type="pres">
      <dgm:prSet presAssocID="{9B925A4C-737C-404B-8249-43C0222DC93B}" presName="Name9" presStyleLbl="parChTrans1D2" presStyleIdx="0" presStyleCnt="3"/>
      <dgm:spPr/>
      <dgm:t>
        <a:bodyPr/>
        <a:lstStyle/>
        <a:p>
          <a:endParaRPr lang="ru-RU"/>
        </a:p>
      </dgm:t>
    </dgm:pt>
    <dgm:pt modelId="{FBA18474-EDA3-4AF1-8082-88405DA2FEF7}" type="pres">
      <dgm:prSet presAssocID="{9B925A4C-737C-404B-8249-43C0222DC93B}" presName="connTx" presStyleLbl="parChTrans1D2" presStyleIdx="0" presStyleCnt="3"/>
      <dgm:spPr/>
      <dgm:t>
        <a:bodyPr/>
        <a:lstStyle/>
        <a:p>
          <a:endParaRPr lang="ru-RU"/>
        </a:p>
      </dgm:t>
    </dgm:pt>
    <dgm:pt modelId="{74738801-0BE0-4E86-BDFF-FF1C0E9A5BC3}" type="pres">
      <dgm:prSet presAssocID="{B83548A1-F211-4CEC-81B7-DBCEE2DB243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5E785-23D2-4AFE-BFB2-66D547283FBE}" type="pres">
      <dgm:prSet presAssocID="{2ED34ED2-10AF-4EE0-9A9F-31DE8767329A}" presName="Name9" presStyleLbl="parChTrans1D2" presStyleIdx="1" presStyleCnt="3"/>
      <dgm:spPr/>
      <dgm:t>
        <a:bodyPr/>
        <a:lstStyle/>
        <a:p>
          <a:endParaRPr lang="ru-RU"/>
        </a:p>
      </dgm:t>
    </dgm:pt>
    <dgm:pt modelId="{7E6128D2-DFFF-4799-82E6-EC815FC7F65A}" type="pres">
      <dgm:prSet presAssocID="{2ED34ED2-10AF-4EE0-9A9F-31DE8767329A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858F567-92BE-402C-8107-39F5C9327EC0}" type="pres">
      <dgm:prSet presAssocID="{5BCDF1A1-1426-4A51-BC3E-5DC849A0538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01816-E4DE-45C9-BE06-7E4F0E8F5C5B}" type="pres">
      <dgm:prSet presAssocID="{233B3813-7976-488D-8847-9CB64206A8C1}" presName="Name9" presStyleLbl="parChTrans1D2" presStyleIdx="2" presStyleCnt="3"/>
      <dgm:spPr/>
      <dgm:t>
        <a:bodyPr/>
        <a:lstStyle/>
        <a:p>
          <a:endParaRPr lang="ru-RU"/>
        </a:p>
      </dgm:t>
    </dgm:pt>
    <dgm:pt modelId="{7A962217-0817-4802-8297-E57DCDB6CB87}" type="pres">
      <dgm:prSet presAssocID="{233B3813-7976-488D-8847-9CB64206A8C1}" presName="connTx" presStyleLbl="parChTrans1D2" presStyleIdx="2" presStyleCnt="3"/>
      <dgm:spPr/>
      <dgm:t>
        <a:bodyPr/>
        <a:lstStyle/>
        <a:p>
          <a:endParaRPr lang="ru-RU"/>
        </a:p>
      </dgm:t>
    </dgm:pt>
    <dgm:pt modelId="{7866C8F3-9218-40F6-A938-8891D720D1EF}" type="pres">
      <dgm:prSet presAssocID="{DD17D123-2826-4DC5-91F6-027A3CF9411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A018EC-8149-4285-BA5F-D08D754B3A5F}" type="presOf" srcId="{B83548A1-F211-4CEC-81B7-DBCEE2DB2436}" destId="{74738801-0BE0-4E86-BDFF-FF1C0E9A5BC3}" srcOrd="0" destOrd="0" presId="urn:microsoft.com/office/officeart/2005/8/layout/radial1"/>
    <dgm:cxn modelId="{DF255E15-01DA-410C-ACA8-962ADF6E15BA}" type="presOf" srcId="{D844774B-496E-4B36-BAB4-5CBFB8275477}" destId="{7504ABA8-EA6E-4516-8ADC-AC228682D545}" srcOrd="0" destOrd="0" presId="urn:microsoft.com/office/officeart/2005/8/layout/radial1"/>
    <dgm:cxn modelId="{3B156428-FC1A-49D7-AF55-17739A2C3594}" srcId="{D844774B-496E-4B36-BAB4-5CBFB8275477}" destId="{B83548A1-F211-4CEC-81B7-DBCEE2DB2436}" srcOrd="0" destOrd="0" parTransId="{9B925A4C-737C-404B-8249-43C0222DC93B}" sibTransId="{1A806B3E-6EF6-4439-8592-06834344AEE6}"/>
    <dgm:cxn modelId="{D5A17897-2496-4111-A2DA-DFA0A1EC26DE}" type="presOf" srcId="{2ED34ED2-10AF-4EE0-9A9F-31DE8767329A}" destId="{BD75E785-23D2-4AFE-BFB2-66D547283FBE}" srcOrd="0" destOrd="0" presId="urn:microsoft.com/office/officeart/2005/8/layout/radial1"/>
    <dgm:cxn modelId="{305B48E4-DACC-41D2-A322-0F2948F48140}" type="presOf" srcId="{5BCDF1A1-1426-4A51-BC3E-5DC849A05380}" destId="{4858F567-92BE-402C-8107-39F5C9327EC0}" srcOrd="0" destOrd="0" presId="urn:microsoft.com/office/officeart/2005/8/layout/radial1"/>
    <dgm:cxn modelId="{727D6552-05E6-4A60-A933-7B723C10DC5A}" type="presOf" srcId="{2ED34ED2-10AF-4EE0-9A9F-31DE8767329A}" destId="{7E6128D2-DFFF-4799-82E6-EC815FC7F65A}" srcOrd="1" destOrd="0" presId="urn:microsoft.com/office/officeart/2005/8/layout/radial1"/>
    <dgm:cxn modelId="{5A3AFEF9-1927-4B13-9888-D0C2C11783F2}" type="presOf" srcId="{9B925A4C-737C-404B-8249-43C0222DC93B}" destId="{FBA18474-EDA3-4AF1-8082-88405DA2FEF7}" srcOrd="1" destOrd="0" presId="urn:microsoft.com/office/officeart/2005/8/layout/radial1"/>
    <dgm:cxn modelId="{FE9D23D4-30E4-4A7F-B22F-EE4B322E498A}" type="presOf" srcId="{E6F80765-C00C-4001-8250-8BB0996738C8}" destId="{7CECA196-19DE-4E9E-9138-4338E5A7772B}" srcOrd="0" destOrd="0" presId="urn:microsoft.com/office/officeart/2005/8/layout/radial1"/>
    <dgm:cxn modelId="{2B3C12D4-E67D-4422-9CC7-815F9C8BE925}" srcId="{E6F80765-C00C-4001-8250-8BB0996738C8}" destId="{D844774B-496E-4B36-BAB4-5CBFB8275477}" srcOrd="0" destOrd="0" parTransId="{FD8E2EBB-B9D3-4967-9CCD-794131AF9960}" sibTransId="{8D26945F-F35F-4BDF-AB5A-5F96F996BAB0}"/>
    <dgm:cxn modelId="{BE6F3637-5902-4D1B-9818-0ED1A317BE4E}" type="presOf" srcId="{233B3813-7976-488D-8847-9CB64206A8C1}" destId="{3A501816-E4DE-45C9-BE06-7E4F0E8F5C5B}" srcOrd="0" destOrd="0" presId="urn:microsoft.com/office/officeart/2005/8/layout/radial1"/>
    <dgm:cxn modelId="{8E71B506-9D4B-4CD7-B49B-B9888AFF0F0B}" srcId="{D844774B-496E-4B36-BAB4-5CBFB8275477}" destId="{5BCDF1A1-1426-4A51-BC3E-5DC849A05380}" srcOrd="1" destOrd="0" parTransId="{2ED34ED2-10AF-4EE0-9A9F-31DE8767329A}" sibTransId="{70F55549-968B-4AA0-88F7-1C1DF2C05D72}"/>
    <dgm:cxn modelId="{B87EFA29-3926-4B91-AACF-32019B440FE2}" type="presOf" srcId="{9B925A4C-737C-404B-8249-43C0222DC93B}" destId="{3EF2506A-BED7-4917-9A1F-535FA27FE4E6}" srcOrd="0" destOrd="0" presId="urn:microsoft.com/office/officeart/2005/8/layout/radial1"/>
    <dgm:cxn modelId="{8CBB166C-BEA5-4A9C-842B-08E29422C199}" type="presOf" srcId="{233B3813-7976-488D-8847-9CB64206A8C1}" destId="{7A962217-0817-4802-8297-E57DCDB6CB87}" srcOrd="1" destOrd="0" presId="urn:microsoft.com/office/officeart/2005/8/layout/radial1"/>
    <dgm:cxn modelId="{29EA8554-4AF6-4D32-8C5E-967AC171C36B}" srcId="{D844774B-496E-4B36-BAB4-5CBFB8275477}" destId="{DD17D123-2826-4DC5-91F6-027A3CF94115}" srcOrd="2" destOrd="0" parTransId="{233B3813-7976-488D-8847-9CB64206A8C1}" sibTransId="{5DC97DB9-6A24-4C94-8236-204E4F77524C}"/>
    <dgm:cxn modelId="{D4FB37F0-E961-496B-89A5-5BA38B8B1B3E}" type="presOf" srcId="{DD17D123-2826-4DC5-91F6-027A3CF94115}" destId="{7866C8F3-9218-40F6-A938-8891D720D1EF}" srcOrd="0" destOrd="0" presId="urn:microsoft.com/office/officeart/2005/8/layout/radial1"/>
    <dgm:cxn modelId="{54D34768-730C-4B86-85D1-31E4EAAFC327}" type="presParOf" srcId="{7CECA196-19DE-4E9E-9138-4338E5A7772B}" destId="{7504ABA8-EA6E-4516-8ADC-AC228682D545}" srcOrd="0" destOrd="0" presId="urn:microsoft.com/office/officeart/2005/8/layout/radial1"/>
    <dgm:cxn modelId="{333B641F-A3E5-4C49-BCA1-A67521C24EAA}" type="presParOf" srcId="{7CECA196-19DE-4E9E-9138-4338E5A7772B}" destId="{3EF2506A-BED7-4917-9A1F-535FA27FE4E6}" srcOrd="1" destOrd="0" presId="urn:microsoft.com/office/officeart/2005/8/layout/radial1"/>
    <dgm:cxn modelId="{90DEA5D5-7BC4-4FB0-82B2-31C4998DD808}" type="presParOf" srcId="{3EF2506A-BED7-4917-9A1F-535FA27FE4E6}" destId="{FBA18474-EDA3-4AF1-8082-88405DA2FEF7}" srcOrd="0" destOrd="0" presId="urn:microsoft.com/office/officeart/2005/8/layout/radial1"/>
    <dgm:cxn modelId="{73C9373F-11CF-4904-858E-C028C9F5CD6D}" type="presParOf" srcId="{7CECA196-19DE-4E9E-9138-4338E5A7772B}" destId="{74738801-0BE0-4E86-BDFF-FF1C0E9A5BC3}" srcOrd="2" destOrd="0" presId="urn:microsoft.com/office/officeart/2005/8/layout/radial1"/>
    <dgm:cxn modelId="{21E06F2C-D019-48A4-8E74-EF7168FA094B}" type="presParOf" srcId="{7CECA196-19DE-4E9E-9138-4338E5A7772B}" destId="{BD75E785-23D2-4AFE-BFB2-66D547283FBE}" srcOrd="3" destOrd="0" presId="urn:microsoft.com/office/officeart/2005/8/layout/radial1"/>
    <dgm:cxn modelId="{E020EF3C-F946-4691-8F4C-EA5F0EBA5375}" type="presParOf" srcId="{BD75E785-23D2-4AFE-BFB2-66D547283FBE}" destId="{7E6128D2-DFFF-4799-82E6-EC815FC7F65A}" srcOrd="0" destOrd="0" presId="urn:microsoft.com/office/officeart/2005/8/layout/radial1"/>
    <dgm:cxn modelId="{F1BAE621-E9F4-4A25-84E1-2E3D37E7E571}" type="presParOf" srcId="{7CECA196-19DE-4E9E-9138-4338E5A7772B}" destId="{4858F567-92BE-402C-8107-39F5C9327EC0}" srcOrd="4" destOrd="0" presId="urn:microsoft.com/office/officeart/2005/8/layout/radial1"/>
    <dgm:cxn modelId="{488559D5-B2AF-4ACE-93B9-B8AE65205936}" type="presParOf" srcId="{7CECA196-19DE-4E9E-9138-4338E5A7772B}" destId="{3A501816-E4DE-45C9-BE06-7E4F0E8F5C5B}" srcOrd="5" destOrd="0" presId="urn:microsoft.com/office/officeart/2005/8/layout/radial1"/>
    <dgm:cxn modelId="{CFF7B46E-BAA0-420E-A846-DFD6783FE46D}" type="presParOf" srcId="{3A501816-E4DE-45C9-BE06-7E4F0E8F5C5B}" destId="{7A962217-0817-4802-8297-E57DCDB6CB87}" srcOrd="0" destOrd="0" presId="urn:microsoft.com/office/officeart/2005/8/layout/radial1"/>
    <dgm:cxn modelId="{7CB11294-3155-4A0C-B373-0219D77BCDCD}" type="presParOf" srcId="{7CECA196-19DE-4E9E-9138-4338E5A7772B}" destId="{7866C8F3-9218-40F6-A938-8891D720D1EF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7CEA5-3C54-4CE5-8385-5FFACF89AA80}">
      <dsp:nvSpPr>
        <dsp:cNvPr id="0" name=""/>
        <dsp:cNvSpPr/>
      </dsp:nvSpPr>
      <dsp:spPr>
        <a:xfrm>
          <a:off x="3476728" y="2263290"/>
          <a:ext cx="971343" cy="971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/>
        </a:p>
      </dsp:txBody>
      <dsp:txXfrm>
        <a:off x="3618978" y="2405540"/>
        <a:ext cx="686843" cy="686843"/>
      </dsp:txXfrm>
    </dsp:sp>
    <dsp:sp modelId="{C641C00A-1788-4B86-B58C-AA16E437ACE8}">
      <dsp:nvSpPr>
        <dsp:cNvPr id="0" name=""/>
        <dsp:cNvSpPr/>
      </dsp:nvSpPr>
      <dsp:spPr>
        <a:xfrm rot="16200000">
          <a:off x="3326053" y="1615912"/>
          <a:ext cx="1272692" cy="22062"/>
        </a:xfrm>
        <a:custGeom>
          <a:avLst/>
          <a:gdLst/>
          <a:ahLst/>
          <a:cxnLst/>
          <a:rect l="0" t="0" r="0" b="0"/>
          <a:pathLst>
            <a:path>
              <a:moveTo>
                <a:pt x="0" y="11031"/>
              </a:moveTo>
              <a:lnTo>
                <a:pt x="1272692" y="110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30582" y="1595126"/>
        <a:ext cx="63634" cy="63634"/>
      </dsp:txXfrm>
    </dsp:sp>
    <dsp:sp modelId="{58E30394-F678-4EAC-B63D-E706AD23BA1B}">
      <dsp:nvSpPr>
        <dsp:cNvPr id="0" name=""/>
        <dsp:cNvSpPr/>
      </dsp:nvSpPr>
      <dsp:spPr>
        <a:xfrm>
          <a:off x="3476728" y="19254"/>
          <a:ext cx="971343" cy="971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/>
        </a:p>
      </dsp:txBody>
      <dsp:txXfrm>
        <a:off x="3618978" y="161504"/>
        <a:ext cx="686843" cy="686843"/>
      </dsp:txXfrm>
    </dsp:sp>
    <dsp:sp modelId="{29517D07-1B5C-49BD-9140-FEA88C956252}">
      <dsp:nvSpPr>
        <dsp:cNvPr id="0" name=""/>
        <dsp:cNvSpPr/>
      </dsp:nvSpPr>
      <dsp:spPr>
        <a:xfrm rot="18163636">
          <a:off x="3932662" y="1794029"/>
          <a:ext cx="1272692" cy="22062"/>
        </a:xfrm>
        <a:custGeom>
          <a:avLst/>
          <a:gdLst/>
          <a:ahLst/>
          <a:cxnLst/>
          <a:rect l="0" t="0" r="0" b="0"/>
          <a:pathLst>
            <a:path>
              <a:moveTo>
                <a:pt x="0" y="11031"/>
              </a:moveTo>
              <a:lnTo>
                <a:pt x="1272692" y="110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37191" y="1773243"/>
        <a:ext cx="63634" cy="63634"/>
      </dsp:txXfrm>
    </dsp:sp>
    <dsp:sp modelId="{AB6B8854-FC2E-4308-85F8-BF7DF4477942}">
      <dsp:nvSpPr>
        <dsp:cNvPr id="0" name=""/>
        <dsp:cNvSpPr/>
      </dsp:nvSpPr>
      <dsp:spPr>
        <a:xfrm>
          <a:off x="4689945" y="375487"/>
          <a:ext cx="971343" cy="971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/>
        </a:p>
      </dsp:txBody>
      <dsp:txXfrm>
        <a:off x="4832195" y="517737"/>
        <a:ext cx="686843" cy="686843"/>
      </dsp:txXfrm>
    </dsp:sp>
    <dsp:sp modelId="{65A7C2D0-BE2E-4153-820F-B8987E5A9B7A}">
      <dsp:nvSpPr>
        <dsp:cNvPr id="0" name=""/>
        <dsp:cNvSpPr/>
      </dsp:nvSpPr>
      <dsp:spPr>
        <a:xfrm rot="20127273">
          <a:off x="4346677" y="2271827"/>
          <a:ext cx="1272692" cy="22062"/>
        </a:xfrm>
        <a:custGeom>
          <a:avLst/>
          <a:gdLst/>
          <a:ahLst/>
          <a:cxnLst/>
          <a:rect l="0" t="0" r="0" b="0"/>
          <a:pathLst>
            <a:path>
              <a:moveTo>
                <a:pt x="0" y="11031"/>
              </a:moveTo>
              <a:lnTo>
                <a:pt x="1272692" y="110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51206" y="2251041"/>
        <a:ext cx="63634" cy="63634"/>
      </dsp:txXfrm>
    </dsp:sp>
    <dsp:sp modelId="{8F405F82-B1A6-4AA8-9503-134252EE2801}">
      <dsp:nvSpPr>
        <dsp:cNvPr id="0" name=""/>
        <dsp:cNvSpPr/>
      </dsp:nvSpPr>
      <dsp:spPr>
        <a:xfrm>
          <a:off x="5517975" y="1331084"/>
          <a:ext cx="971343" cy="971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/>
        </a:p>
      </dsp:txBody>
      <dsp:txXfrm>
        <a:off x="5660225" y="1473334"/>
        <a:ext cx="686843" cy="686843"/>
      </dsp:txXfrm>
    </dsp:sp>
    <dsp:sp modelId="{28C60933-56E8-4A23-9465-8D1351436FC3}">
      <dsp:nvSpPr>
        <dsp:cNvPr id="0" name=""/>
        <dsp:cNvSpPr/>
      </dsp:nvSpPr>
      <dsp:spPr>
        <a:xfrm rot="490909">
          <a:off x="4436650" y="2897610"/>
          <a:ext cx="1272692" cy="22062"/>
        </a:xfrm>
        <a:custGeom>
          <a:avLst/>
          <a:gdLst/>
          <a:ahLst/>
          <a:cxnLst/>
          <a:rect l="0" t="0" r="0" b="0"/>
          <a:pathLst>
            <a:path>
              <a:moveTo>
                <a:pt x="0" y="11031"/>
              </a:moveTo>
              <a:lnTo>
                <a:pt x="1272692" y="110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41180" y="2876824"/>
        <a:ext cx="63634" cy="63634"/>
      </dsp:txXfrm>
    </dsp:sp>
    <dsp:sp modelId="{61617AC7-8E19-420E-B016-A882CC58456C}">
      <dsp:nvSpPr>
        <dsp:cNvPr id="0" name=""/>
        <dsp:cNvSpPr/>
      </dsp:nvSpPr>
      <dsp:spPr>
        <a:xfrm>
          <a:off x="5697923" y="2582650"/>
          <a:ext cx="971343" cy="971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/>
        </a:p>
      </dsp:txBody>
      <dsp:txXfrm>
        <a:off x="5840173" y="2724900"/>
        <a:ext cx="686843" cy="686843"/>
      </dsp:txXfrm>
    </dsp:sp>
    <dsp:sp modelId="{23C21DC5-01DF-4C89-BCA7-3D1DD7604194}">
      <dsp:nvSpPr>
        <dsp:cNvPr id="0" name=""/>
        <dsp:cNvSpPr/>
      </dsp:nvSpPr>
      <dsp:spPr>
        <a:xfrm rot="2454545">
          <a:off x="4174018" y="3472696"/>
          <a:ext cx="1272692" cy="22062"/>
        </a:xfrm>
        <a:custGeom>
          <a:avLst/>
          <a:gdLst/>
          <a:ahLst/>
          <a:cxnLst/>
          <a:rect l="0" t="0" r="0" b="0"/>
          <a:pathLst>
            <a:path>
              <a:moveTo>
                <a:pt x="0" y="11031"/>
              </a:moveTo>
              <a:lnTo>
                <a:pt x="1272692" y="110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78547" y="3451910"/>
        <a:ext cx="63634" cy="63634"/>
      </dsp:txXfrm>
    </dsp:sp>
    <dsp:sp modelId="{F53870EA-B962-4659-AC00-5A74766341F8}">
      <dsp:nvSpPr>
        <dsp:cNvPr id="0" name=""/>
        <dsp:cNvSpPr/>
      </dsp:nvSpPr>
      <dsp:spPr>
        <a:xfrm>
          <a:off x="5172657" y="3732821"/>
          <a:ext cx="971343" cy="971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/>
        </a:p>
      </dsp:txBody>
      <dsp:txXfrm>
        <a:off x="5314907" y="3875071"/>
        <a:ext cx="686843" cy="686843"/>
      </dsp:txXfrm>
    </dsp:sp>
    <dsp:sp modelId="{1667642E-37C5-421B-8E75-ACB4C8E2F445}">
      <dsp:nvSpPr>
        <dsp:cNvPr id="0" name=""/>
        <dsp:cNvSpPr/>
      </dsp:nvSpPr>
      <dsp:spPr>
        <a:xfrm rot="4418182">
          <a:off x="3642162" y="3814499"/>
          <a:ext cx="1272692" cy="22062"/>
        </a:xfrm>
        <a:custGeom>
          <a:avLst/>
          <a:gdLst/>
          <a:ahLst/>
          <a:cxnLst/>
          <a:rect l="0" t="0" r="0" b="0"/>
          <a:pathLst>
            <a:path>
              <a:moveTo>
                <a:pt x="0" y="11031"/>
              </a:moveTo>
              <a:lnTo>
                <a:pt x="1272692" y="110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46691" y="3793713"/>
        <a:ext cx="63634" cy="63634"/>
      </dsp:txXfrm>
    </dsp:sp>
    <dsp:sp modelId="{E3763E96-CF0C-4E2E-AA1E-C1CA48A9D702}">
      <dsp:nvSpPr>
        <dsp:cNvPr id="0" name=""/>
        <dsp:cNvSpPr/>
      </dsp:nvSpPr>
      <dsp:spPr>
        <a:xfrm>
          <a:off x="4108946" y="4416427"/>
          <a:ext cx="971343" cy="971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/>
        </a:p>
      </dsp:txBody>
      <dsp:txXfrm>
        <a:off x="4251196" y="4558677"/>
        <a:ext cx="686843" cy="686843"/>
      </dsp:txXfrm>
    </dsp:sp>
    <dsp:sp modelId="{D1CA83C4-7E7E-4C55-A8CF-9F900E7CE789}">
      <dsp:nvSpPr>
        <dsp:cNvPr id="0" name=""/>
        <dsp:cNvSpPr/>
      </dsp:nvSpPr>
      <dsp:spPr>
        <a:xfrm rot="6381818">
          <a:off x="3009944" y="3814499"/>
          <a:ext cx="1272692" cy="22062"/>
        </a:xfrm>
        <a:custGeom>
          <a:avLst/>
          <a:gdLst/>
          <a:ahLst/>
          <a:cxnLst/>
          <a:rect l="0" t="0" r="0" b="0"/>
          <a:pathLst>
            <a:path>
              <a:moveTo>
                <a:pt x="0" y="11031"/>
              </a:moveTo>
              <a:lnTo>
                <a:pt x="1272692" y="110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614473" y="3793713"/>
        <a:ext cx="63634" cy="63634"/>
      </dsp:txXfrm>
    </dsp:sp>
    <dsp:sp modelId="{09DB2A3D-892F-4170-B340-48A7B87F9417}">
      <dsp:nvSpPr>
        <dsp:cNvPr id="0" name=""/>
        <dsp:cNvSpPr/>
      </dsp:nvSpPr>
      <dsp:spPr>
        <a:xfrm>
          <a:off x="2844510" y="4416427"/>
          <a:ext cx="971343" cy="971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/>
        </a:p>
      </dsp:txBody>
      <dsp:txXfrm>
        <a:off x="2986760" y="4558677"/>
        <a:ext cx="686843" cy="686843"/>
      </dsp:txXfrm>
    </dsp:sp>
    <dsp:sp modelId="{802E5B9A-D5B3-4372-9387-8F9C0A223217}">
      <dsp:nvSpPr>
        <dsp:cNvPr id="0" name=""/>
        <dsp:cNvSpPr/>
      </dsp:nvSpPr>
      <dsp:spPr>
        <a:xfrm rot="8345455">
          <a:off x="2478089" y="3472696"/>
          <a:ext cx="1272692" cy="22062"/>
        </a:xfrm>
        <a:custGeom>
          <a:avLst/>
          <a:gdLst/>
          <a:ahLst/>
          <a:cxnLst/>
          <a:rect l="0" t="0" r="0" b="0"/>
          <a:pathLst>
            <a:path>
              <a:moveTo>
                <a:pt x="0" y="11031"/>
              </a:moveTo>
              <a:lnTo>
                <a:pt x="1272692" y="110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082618" y="3451910"/>
        <a:ext cx="63634" cy="63634"/>
      </dsp:txXfrm>
    </dsp:sp>
    <dsp:sp modelId="{6C35777F-1768-42FF-AE28-8BBDBBEFD195}">
      <dsp:nvSpPr>
        <dsp:cNvPr id="0" name=""/>
        <dsp:cNvSpPr/>
      </dsp:nvSpPr>
      <dsp:spPr>
        <a:xfrm>
          <a:off x="1780799" y="3732821"/>
          <a:ext cx="971343" cy="971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/>
        </a:p>
      </dsp:txBody>
      <dsp:txXfrm>
        <a:off x="1923049" y="3875071"/>
        <a:ext cx="686843" cy="686843"/>
      </dsp:txXfrm>
    </dsp:sp>
    <dsp:sp modelId="{4B2057C1-BF80-4900-9B08-C627B9A6EEF8}">
      <dsp:nvSpPr>
        <dsp:cNvPr id="0" name=""/>
        <dsp:cNvSpPr/>
      </dsp:nvSpPr>
      <dsp:spPr>
        <a:xfrm rot="10309091">
          <a:off x="2215456" y="2897610"/>
          <a:ext cx="1272692" cy="22062"/>
        </a:xfrm>
        <a:custGeom>
          <a:avLst/>
          <a:gdLst/>
          <a:ahLst/>
          <a:cxnLst/>
          <a:rect l="0" t="0" r="0" b="0"/>
          <a:pathLst>
            <a:path>
              <a:moveTo>
                <a:pt x="0" y="11031"/>
              </a:moveTo>
              <a:lnTo>
                <a:pt x="1272692" y="110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819985" y="2876824"/>
        <a:ext cx="63634" cy="63634"/>
      </dsp:txXfrm>
    </dsp:sp>
    <dsp:sp modelId="{F7E866BA-AAD4-41C0-BA85-B30F264B9E2A}">
      <dsp:nvSpPr>
        <dsp:cNvPr id="0" name=""/>
        <dsp:cNvSpPr/>
      </dsp:nvSpPr>
      <dsp:spPr>
        <a:xfrm>
          <a:off x="1255533" y="2582650"/>
          <a:ext cx="971343" cy="971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/>
        </a:p>
      </dsp:txBody>
      <dsp:txXfrm>
        <a:off x="1397783" y="2724900"/>
        <a:ext cx="686843" cy="686843"/>
      </dsp:txXfrm>
    </dsp:sp>
    <dsp:sp modelId="{E4640547-927E-4983-87B0-6837522166EB}">
      <dsp:nvSpPr>
        <dsp:cNvPr id="0" name=""/>
        <dsp:cNvSpPr/>
      </dsp:nvSpPr>
      <dsp:spPr>
        <a:xfrm rot="12272727">
          <a:off x="2305430" y="2271827"/>
          <a:ext cx="1272692" cy="22062"/>
        </a:xfrm>
        <a:custGeom>
          <a:avLst/>
          <a:gdLst/>
          <a:ahLst/>
          <a:cxnLst/>
          <a:rect l="0" t="0" r="0" b="0"/>
          <a:pathLst>
            <a:path>
              <a:moveTo>
                <a:pt x="0" y="11031"/>
              </a:moveTo>
              <a:lnTo>
                <a:pt x="1272692" y="110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09959" y="2251041"/>
        <a:ext cx="63634" cy="63634"/>
      </dsp:txXfrm>
    </dsp:sp>
    <dsp:sp modelId="{76D0C40C-B4F2-4B96-9F1F-25BC599F8156}">
      <dsp:nvSpPr>
        <dsp:cNvPr id="0" name=""/>
        <dsp:cNvSpPr/>
      </dsp:nvSpPr>
      <dsp:spPr>
        <a:xfrm>
          <a:off x="1435481" y="1331084"/>
          <a:ext cx="971343" cy="971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/>
        </a:p>
      </dsp:txBody>
      <dsp:txXfrm>
        <a:off x="1577731" y="1473334"/>
        <a:ext cx="686843" cy="686843"/>
      </dsp:txXfrm>
    </dsp:sp>
    <dsp:sp modelId="{99AD4311-1EAF-47CE-9280-7B44507AD0CB}">
      <dsp:nvSpPr>
        <dsp:cNvPr id="0" name=""/>
        <dsp:cNvSpPr/>
      </dsp:nvSpPr>
      <dsp:spPr>
        <a:xfrm rot="14236364">
          <a:off x="2719445" y="1794029"/>
          <a:ext cx="1272692" cy="22062"/>
        </a:xfrm>
        <a:custGeom>
          <a:avLst/>
          <a:gdLst/>
          <a:ahLst/>
          <a:cxnLst/>
          <a:rect l="0" t="0" r="0" b="0"/>
          <a:pathLst>
            <a:path>
              <a:moveTo>
                <a:pt x="0" y="11031"/>
              </a:moveTo>
              <a:lnTo>
                <a:pt x="1272692" y="110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23974" y="1773243"/>
        <a:ext cx="63634" cy="63634"/>
      </dsp:txXfrm>
    </dsp:sp>
    <dsp:sp modelId="{C2C8F2B8-323A-40B4-8D75-C97BF13DB47E}">
      <dsp:nvSpPr>
        <dsp:cNvPr id="0" name=""/>
        <dsp:cNvSpPr/>
      </dsp:nvSpPr>
      <dsp:spPr>
        <a:xfrm>
          <a:off x="2263511" y="375487"/>
          <a:ext cx="971343" cy="971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/>
        </a:p>
      </dsp:txBody>
      <dsp:txXfrm>
        <a:off x="2405761" y="517737"/>
        <a:ext cx="686843" cy="6868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4ABA8-EA6E-4516-8ADC-AC228682D545}">
      <dsp:nvSpPr>
        <dsp:cNvPr id="0" name=""/>
        <dsp:cNvSpPr/>
      </dsp:nvSpPr>
      <dsp:spPr>
        <a:xfrm>
          <a:off x="4450222" y="2320471"/>
          <a:ext cx="1767554" cy="1767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6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4709074" y="2579323"/>
        <a:ext cx="1249850" cy="1249850"/>
      </dsp:txXfrm>
    </dsp:sp>
    <dsp:sp modelId="{3EF2506A-BED7-4917-9A1F-535FA27FE4E6}">
      <dsp:nvSpPr>
        <dsp:cNvPr id="0" name=""/>
        <dsp:cNvSpPr/>
      </dsp:nvSpPr>
      <dsp:spPr>
        <a:xfrm rot="16200000">
          <a:off x="5067079" y="2038639"/>
          <a:ext cx="533840" cy="29823"/>
        </a:xfrm>
        <a:custGeom>
          <a:avLst/>
          <a:gdLst/>
          <a:ahLst/>
          <a:cxnLst/>
          <a:rect l="0" t="0" r="0" b="0"/>
          <a:pathLst>
            <a:path>
              <a:moveTo>
                <a:pt x="0" y="14911"/>
              </a:moveTo>
              <a:lnTo>
                <a:pt x="533840" y="149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20653" y="2040205"/>
        <a:ext cx="26692" cy="26692"/>
      </dsp:txXfrm>
    </dsp:sp>
    <dsp:sp modelId="{74738801-0BE0-4E86-BDFF-FF1C0E9A5BC3}">
      <dsp:nvSpPr>
        <dsp:cNvPr id="0" name=""/>
        <dsp:cNvSpPr/>
      </dsp:nvSpPr>
      <dsp:spPr>
        <a:xfrm>
          <a:off x="4450222" y="19075"/>
          <a:ext cx="1767554" cy="1767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6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4709074" y="277927"/>
        <a:ext cx="1249850" cy="1249850"/>
      </dsp:txXfrm>
    </dsp:sp>
    <dsp:sp modelId="{BD75E785-23D2-4AFE-BFB2-66D547283FBE}">
      <dsp:nvSpPr>
        <dsp:cNvPr id="0" name=""/>
        <dsp:cNvSpPr/>
      </dsp:nvSpPr>
      <dsp:spPr>
        <a:xfrm rot="1800000">
          <a:off x="6063613" y="3764686"/>
          <a:ext cx="533840" cy="29823"/>
        </a:xfrm>
        <a:custGeom>
          <a:avLst/>
          <a:gdLst/>
          <a:ahLst/>
          <a:cxnLst/>
          <a:rect l="0" t="0" r="0" b="0"/>
          <a:pathLst>
            <a:path>
              <a:moveTo>
                <a:pt x="0" y="14911"/>
              </a:moveTo>
              <a:lnTo>
                <a:pt x="533840" y="149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317187" y="3766251"/>
        <a:ext cx="26692" cy="26692"/>
      </dsp:txXfrm>
    </dsp:sp>
    <dsp:sp modelId="{4858F567-92BE-402C-8107-39F5C9327EC0}">
      <dsp:nvSpPr>
        <dsp:cNvPr id="0" name=""/>
        <dsp:cNvSpPr/>
      </dsp:nvSpPr>
      <dsp:spPr>
        <a:xfrm>
          <a:off x="6443289" y="3471169"/>
          <a:ext cx="1767554" cy="1767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6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6702141" y="3730021"/>
        <a:ext cx="1249850" cy="1249850"/>
      </dsp:txXfrm>
    </dsp:sp>
    <dsp:sp modelId="{3A501816-E4DE-45C9-BE06-7E4F0E8F5C5B}">
      <dsp:nvSpPr>
        <dsp:cNvPr id="0" name=""/>
        <dsp:cNvSpPr/>
      </dsp:nvSpPr>
      <dsp:spPr>
        <a:xfrm rot="9000000">
          <a:off x="4070545" y="3764686"/>
          <a:ext cx="533840" cy="29823"/>
        </a:xfrm>
        <a:custGeom>
          <a:avLst/>
          <a:gdLst/>
          <a:ahLst/>
          <a:cxnLst/>
          <a:rect l="0" t="0" r="0" b="0"/>
          <a:pathLst>
            <a:path>
              <a:moveTo>
                <a:pt x="0" y="14911"/>
              </a:moveTo>
              <a:lnTo>
                <a:pt x="533840" y="149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324120" y="3766251"/>
        <a:ext cx="26692" cy="26692"/>
      </dsp:txXfrm>
    </dsp:sp>
    <dsp:sp modelId="{7866C8F3-9218-40F6-A938-8891D720D1EF}">
      <dsp:nvSpPr>
        <dsp:cNvPr id="0" name=""/>
        <dsp:cNvSpPr/>
      </dsp:nvSpPr>
      <dsp:spPr>
        <a:xfrm>
          <a:off x="2457155" y="3471169"/>
          <a:ext cx="1767554" cy="1767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6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716007" y="3730021"/>
        <a:ext cx="1249850" cy="1249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AEE7-9D9B-4575-86C7-2C1ADF710B1F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BEB4-836F-426A-8634-D3253AA23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20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AEE7-9D9B-4575-86C7-2C1ADF710B1F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BEB4-836F-426A-8634-D3253AA23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86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AEE7-9D9B-4575-86C7-2C1ADF710B1F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BEB4-836F-426A-8634-D3253AA23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73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AEE7-9D9B-4575-86C7-2C1ADF710B1F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BEB4-836F-426A-8634-D3253AA23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31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AEE7-9D9B-4575-86C7-2C1ADF710B1F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BEB4-836F-426A-8634-D3253AA23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15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AEE7-9D9B-4575-86C7-2C1ADF710B1F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BEB4-836F-426A-8634-D3253AA23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5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AEE7-9D9B-4575-86C7-2C1ADF710B1F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BEB4-836F-426A-8634-D3253AA23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79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AEE7-9D9B-4575-86C7-2C1ADF710B1F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BEB4-836F-426A-8634-D3253AA23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99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AEE7-9D9B-4575-86C7-2C1ADF710B1F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BEB4-836F-426A-8634-D3253AA23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1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AEE7-9D9B-4575-86C7-2C1ADF710B1F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BEB4-836F-426A-8634-D3253AA23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71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AEE7-9D9B-4575-86C7-2C1ADF710B1F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BEB4-836F-426A-8634-D3253AA23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68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CAEE7-9D9B-4575-86C7-2C1ADF710B1F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8BEB4-836F-426A-8634-D3253AA23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89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5693" y="447468"/>
            <a:ext cx="93206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</a:t>
            </a:r>
          </a:p>
          <a:p>
            <a:pPr lvl="0" algn="ctr"/>
            <a:r>
              <a:rPr lang="ru-RU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читательской грамотности во 2 классе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obninsk.poliglotiki.ru/images/site/cache/93/53/9353c66e8d4b45bffe9f9a04587a12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698" y="3188277"/>
            <a:ext cx="4685840" cy="301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93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19536" y="116632"/>
            <a:ext cx="8568952" cy="7200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Как отличить приставку и предлог?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07568" y="990220"/>
            <a:ext cx="2880320" cy="6285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приставка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00056" y="990219"/>
            <a:ext cx="2880320" cy="6285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предлог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46026" y="1768246"/>
            <a:ext cx="2880320" cy="6285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часть слова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35960" y="1747776"/>
            <a:ext cx="4824536" cy="649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часть речи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75520" y="2609292"/>
            <a:ext cx="3422834" cy="18998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служит для образования новых слов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96000" y="2609292"/>
            <a:ext cx="3960440" cy="18998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служит для связи слов в предложении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07568" y="4797152"/>
            <a:ext cx="2808312" cy="10081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пишется слитно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744072" y="4797152"/>
            <a:ext cx="2808312" cy="10081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пишется раздельно</a:t>
            </a:r>
          </a:p>
        </p:txBody>
      </p:sp>
    </p:spTree>
    <p:extLst>
      <p:ext uri="{BB962C8B-B14F-4D97-AF65-F5344CB8AC3E}">
        <p14:creationId xmlns:p14="http://schemas.microsoft.com/office/powerpoint/2010/main" val="417568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Documents and Settings\Администратор\Рабочий стол\фоны\blue4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114300" y="0"/>
            <a:ext cx="123063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4000" y="1"/>
            <a:ext cx="750095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Приставки с гласной о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2238375" y="1071564"/>
          <a:ext cx="7924800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738810" y="1142984"/>
            <a:ext cx="96500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24717" y="1428733"/>
            <a:ext cx="56297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01110" y="2431191"/>
            <a:ext cx="93807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01110" y="3573037"/>
            <a:ext cx="131638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12454" y="4655595"/>
            <a:ext cx="83567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53190" y="5357826"/>
            <a:ext cx="120821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62562" y="5429264"/>
            <a:ext cx="9396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10237" y="4721659"/>
            <a:ext cx="133119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95910" y="3678046"/>
            <a:ext cx="170277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80694" y="2375305"/>
            <a:ext cx="131799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68476" y="1298021"/>
            <a:ext cx="8595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53124" y="3286124"/>
            <a:ext cx="56297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351055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Documents and Settings\Администратор\Рабочий стол\фоны\blue4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24001" y="1"/>
            <a:ext cx="73324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Приставки </a:t>
            </a:r>
            <a:r>
              <a:rPr lang="ru-RU" sz="4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 гласной 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666712" y="1142984"/>
          <a:ext cx="10668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310182" y="3857628"/>
            <a:ext cx="128588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4497" y="1571612"/>
            <a:ext cx="83388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10447" y="5000636"/>
            <a:ext cx="132600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24233" y="5000636"/>
            <a:ext cx="9172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</a:t>
            </a:r>
          </a:p>
        </p:txBody>
      </p:sp>
    </p:spTree>
    <p:extLst>
      <p:ext uri="{BB962C8B-B14F-4D97-AF65-F5344CB8AC3E}">
        <p14:creationId xmlns:p14="http://schemas.microsoft.com/office/powerpoint/2010/main" val="316514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ds04.infourok.ru/uploads/ex/03b0/000f1edf-08654fe5/img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214" y="680893"/>
            <a:ext cx="8623686" cy="565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28900" y="1030288"/>
            <a:ext cx="48260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006600" y="2001838"/>
            <a:ext cx="622300" cy="6270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942714" y="2634530"/>
            <a:ext cx="622300" cy="6270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096000" y="2001838"/>
            <a:ext cx="622300" cy="6270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096000" y="2627458"/>
            <a:ext cx="622300" cy="6270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969000" y="3822052"/>
            <a:ext cx="622300" cy="6270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57300" y="5507908"/>
            <a:ext cx="1066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Составь 2предложения со словами с приставками.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5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04900" y="729040"/>
            <a:ext cx="10668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Девочка подбежала к маме, протягивая свои цветы.</a:t>
            </a:r>
          </a:p>
          <a:p>
            <a:endParaRPr lang="ru-RU" sz="3200" b="1" dirty="0"/>
          </a:p>
          <a:p>
            <a:endParaRPr lang="ru-RU" sz="3200" b="1" dirty="0" smtClean="0"/>
          </a:p>
          <a:p>
            <a:endParaRPr lang="ru-RU" sz="3200" b="1" dirty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Мой папа занимается постройкой домов.</a:t>
            </a:r>
            <a:endParaRPr lang="ru-RU" sz="3200" b="1" dirty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/>
          </a:p>
          <a:p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s://cs6.livemaster.ru/storage/93/fa/ae32fc75eeb94180cc2f83d37dg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966" y="1565477"/>
            <a:ext cx="1853120" cy="21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pixy.org/src/0/998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880" y="4502975"/>
            <a:ext cx="3105293" cy="178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2712720" y="868680"/>
            <a:ext cx="678785" cy="39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391505" y="858372"/>
            <a:ext cx="0" cy="2000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6263640" y="858372"/>
            <a:ext cx="724505" cy="103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988145" y="844085"/>
            <a:ext cx="0" cy="2000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046951" y="3786579"/>
            <a:ext cx="5286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575588" y="3772292"/>
            <a:ext cx="0" cy="2000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39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ds04.infourok.ru/uploads/ex/0565/000e8454-43a0aa14/img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40" y="434339"/>
            <a:ext cx="949452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98920" y="1493520"/>
            <a:ext cx="246888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934200" y="2026920"/>
            <a:ext cx="3733800" cy="403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ds04.infourok.ru/uploads/ex/0565/000e8454-43a0aa14/img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9" t="26623" b="61722"/>
          <a:stretch/>
        </p:blipFill>
        <p:spPr bwMode="auto">
          <a:xfrm>
            <a:off x="7433310" y="1935480"/>
            <a:ext cx="3939540" cy="67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ds04.infourok.ru/uploads/ex/0565/000e8454-43a0aa14/img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9" t="40397" b="48213"/>
          <a:stretch/>
        </p:blipFill>
        <p:spPr bwMode="auto">
          <a:xfrm>
            <a:off x="7433310" y="2727960"/>
            <a:ext cx="3939540" cy="65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ds04.infourok.ru/uploads/ex/0565/000e8454-43a0aa14/img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9" t="54437" b="30199"/>
          <a:stretch/>
        </p:blipFill>
        <p:spPr bwMode="auto">
          <a:xfrm>
            <a:off x="7433310" y="3535680"/>
            <a:ext cx="3939540" cy="88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ds04.infourok.ru/uploads/ex/0565/000e8454-43a0aa14/img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9" t="71920" b="15100"/>
          <a:stretch/>
        </p:blipFill>
        <p:spPr bwMode="auto">
          <a:xfrm>
            <a:off x="6991350" y="4495800"/>
            <a:ext cx="3939540" cy="74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ds04.infourok.ru/uploads/ex/0565/000e8454-43a0aa14/img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9" t="86755"/>
          <a:stretch/>
        </p:blipFill>
        <p:spPr bwMode="auto">
          <a:xfrm>
            <a:off x="7239000" y="5334000"/>
            <a:ext cx="393954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75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ds02.infourok.ru/uploads/ex/0764/0006e533-52fa6bc9/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" y="480059"/>
            <a:ext cx="10363200" cy="562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12345" y="1100734"/>
            <a:ext cx="162449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</a:t>
            </a:r>
            <a:r>
              <a:rPr lang="ru-RU" sz="5400" b="1" dirty="0" smtClean="0">
                <a:solidFill>
                  <a:srgbClr val="00B050"/>
                </a:solidFill>
              </a:rPr>
              <a:t>на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57575" y="1876067"/>
            <a:ext cx="162449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</a:t>
            </a:r>
            <a:r>
              <a:rPr lang="ru-RU" sz="5400" b="1" dirty="0" smtClean="0">
                <a:solidFill>
                  <a:srgbClr val="00B050"/>
                </a:solidFill>
              </a:rPr>
              <a:t>по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69230" y="2365654"/>
            <a:ext cx="162449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</a:t>
            </a:r>
            <a:r>
              <a:rPr lang="ru-RU" sz="5400" b="1" dirty="0" smtClean="0">
                <a:solidFill>
                  <a:srgbClr val="00B050"/>
                </a:solidFill>
              </a:rPr>
              <a:t>вы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66310" y="3179267"/>
            <a:ext cx="162449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</a:t>
            </a:r>
            <a:r>
              <a:rPr lang="ru-RU" sz="5400" b="1" dirty="0" smtClean="0">
                <a:solidFill>
                  <a:srgbClr val="00B050"/>
                </a:solidFill>
              </a:rPr>
              <a:t>пере</a:t>
            </a:r>
            <a:endParaRPr lang="ru-RU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6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4887" y="733485"/>
            <a:ext cx="10668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                       </a:t>
            </a:r>
            <a:r>
              <a:rPr lang="ru-RU" sz="3200" b="1" dirty="0" smtClean="0"/>
              <a:t>Упражнение 75. </a:t>
            </a:r>
          </a:p>
          <a:p>
            <a:endParaRPr lang="ru-RU" sz="3200" dirty="0" smtClean="0"/>
          </a:p>
          <a:p>
            <a:r>
              <a:rPr lang="ru-RU" sz="3200" dirty="0" smtClean="0">
                <a:solidFill>
                  <a:srgbClr val="FF0000"/>
                </a:solidFill>
              </a:rPr>
              <a:t>Прочитайте правила. Спишите, раскрывая скобки и вставляя пропущенные буквы. Объясните их написание. Обозначьте в выделенном слове приставку.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        Правила вежливых.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Вежливым (со) всеми будь и обиды </a:t>
            </a:r>
            <a:r>
              <a:rPr lang="ru-RU" sz="3200" dirty="0" err="1" smtClean="0"/>
              <a:t>п..забудь</a:t>
            </a:r>
            <a:r>
              <a:rPr lang="ru-RU" sz="3200" dirty="0" smtClean="0"/>
              <a:t>. Убеждай не кулаками, а хорош...ми словами. Слабых в классе </a:t>
            </a:r>
            <a:r>
              <a:rPr lang="ru-RU" sz="3200" dirty="0" err="1" smtClean="0"/>
              <a:t>защищ</a:t>
            </a:r>
            <a:r>
              <a:rPr lang="ru-RU" sz="3200" dirty="0" smtClean="0"/>
              <a:t>..й, скромных – уважай.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09912" y="3151942"/>
            <a:ext cx="733426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</a:t>
            </a:r>
            <a:r>
              <a:rPr lang="ru-RU" sz="3200" dirty="0" smtClean="0">
                <a:solidFill>
                  <a:srgbClr val="00B050"/>
                </a:solidFill>
              </a:rPr>
              <a:t>со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77137" y="3151942"/>
            <a:ext cx="7334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</a:t>
            </a:r>
            <a:r>
              <a:rPr lang="ru-RU" sz="3200" dirty="0" smtClean="0">
                <a:solidFill>
                  <a:srgbClr val="00B050"/>
                </a:solidFill>
              </a:rPr>
              <a:t>о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8630" y="3602038"/>
            <a:ext cx="7334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</a:t>
            </a:r>
            <a:r>
              <a:rPr lang="ru-RU" sz="3200" dirty="0">
                <a:solidFill>
                  <a:srgbClr val="00B050"/>
                </a:solidFill>
              </a:rPr>
              <a:t>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865644" y="3637856"/>
            <a:ext cx="7334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</a:t>
            </a:r>
            <a:r>
              <a:rPr lang="ru-RU" sz="3200" dirty="0" smtClean="0">
                <a:solidFill>
                  <a:srgbClr val="00B050"/>
                </a:solidFill>
              </a:rPr>
              <a:t>а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5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269" t="47800" r="7986" b="40754"/>
          <a:stretch/>
        </p:blipFill>
        <p:spPr>
          <a:xfrm>
            <a:off x="685799" y="842250"/>
            <a:ext cx="10604501" cy="3028302"/>
          </a:xfrm>
          <a:prstGeom prst="rect">
            <a:avLst/>
          </a:prstGeom>
        </p:spPr>
      </p:pic>
      <p:pic>
        <p:nvPicPr>
          <p:cNvPr id="6" name="Picture 2" descr="https://ds05.infourok.ru/uploads/ex/013e/00155dfd-52fea833/hello_html_m28bca6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87" y="3666640"/>
            <a:ext cx="3512909" cy="272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80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355" t="58909" r="6176" b="34029"/>
          <a:stretch/>
        </p:blipFill>
        <p:spPr>
          <a:xfrm>
            <a:off x="842681" y="1801485"/>
            <a:ext cx="10423099" cy="180055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5059" y="1828800"/>
            <a:ext cx="502023" cy="4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0230" y="739954"/>
            <a:ext cx="10668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                       </a:t>
            </a:r>
            <a:r>
              <a:rPr lang="ru-RU" sz="4400" b="1" dirty="0" smtClean="0"/>
              <a:t>Упражнение 76. </a:t>
            </a:r>
          </a:p>
          <a:p>
            <a:endParaRPr lang="ru-RU" sz="32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842681" y="4429919"/>
            <a:ext cx="1066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доехал </a:t>
            </a:r>
            <a:r>
              <a:rPr lang="ru-RU" sz="3200" dirty="0" smtClean="0">
                <a:solidFill>
                  <a:srgbClr val="00B050"/>
                </a:solidFill>
              </a:rPr>
              <a:t>до</a:t>
            </a:r>
            <a:r>
              <a:rPr lang="ru-RU" sz="3200" dirty="0" smtClean="0"/>
              <a:t> школы                              прочитал </a:t>
            </a:r>
            <a:r>
              <a:rPr lang="ru-RU" sz="3200" dirty="0" smtClean="0">
                <a:solidFill>
                  <a:srgbClr val="00B050"/>
                </a:solidFill>
              </a:rPr>
              <a:t>про</a:t>
            </a:r>
            <a:r>
              <a:rPr lang="ru-RU" sz="3200" dirty="0" smtClean="0"/>
              <a:t> друга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побежал </a:t>
            </a:r>
            <a:r>
              <a:rPr lang="ru-RU" sz="3200" dirty="0" smtClean="0">
                <a:solidFill>
                  <a:srgbClr val="00B050"/>
                </a:solidFill>
              </a:rPr>
              <a:t>по</a:t>
            </a:r>
            <a:r>
              <a:rPr lang="ru-RU" sz="3200" dirty="0" smtClean="0"/>
              <a:t> дороге                           подполз </a:t>
            </a:r>
            <a:r>
              <a:rPr lang="ru-RU" sz="3200" dirty="0" smtClean="0">
                <a:solidFill>
                  <a:srgbClr val="00B050"/>
                </a:solidFill>
              </a:rPr>
              <a:t>под</a:t>
            </a:r>
            <a:r>
              <a:rPr lang="ru-RU" sz="3200" dirty="0" smtClean="0"/>
              <a:t> стол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313468" y="4568359"/>
            <a:ext cx="5286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842105" y="4554072"/>
            <a:ext cx="0" cy="2000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313468" y="5022315"/>
            <a:ext cx="5286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42105" y="5008028"/>
            <a:ext cx="0" cy="2000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7117976" y="4550430"/>
            <a:ext cx="679635" cy="36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797611" y="4536143"/>
            <a:ext cx="0" cy="2000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297269" y="5022315"/>
            <a:ext cx="5541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851398" y="5008028"/>
            <a:ext cx="0" cy="2000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82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ученики и классная доска, настольный школьный рисунок, школьники, ребенок,  школьные принадлежности, малыш png | PNGWi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2" y="379559"/>
            <a:ext cx="10574215" cy="609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8"/>
          <p:cNvSpPr txBox="1">
            <a:spLocks/>
          </p:cNvSpPr>
          <p:nvPr/>
        </p:nvSpPr>
        <p:spPr>
          <a:xfrm>
            <a:off x="3378500" y="2198835"/>
            <a:ext cx="5815586" cy="1311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«Приставки и предлоги.»</a:t>
            </a:r>
            <a:endParaRPr lang="ru-RU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355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854" t="66282" r="5698" b="17124"/>
          <a:stretch/>
        </p:blipFill>
        <p:spPr>
          <a:xfrm>
            <a:off x="639174" y="1859756"/>
            <a:ext cx="10359503" cy="41132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72988" y="1372393"/>
            <a:ext cx="644712" cy="4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39800" y="692537"/>
            <a:ext cx="10668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                       </a:t>
            </a:r>
            <a:r>
              <a:rPr lang="ru-RU" sz="3600" b="1" dirty="0" smtClean="0"/>
              <a:t>Упражнение 77. </a:t>
            </a:r>
          </a:p>
          <a:p>
            <a:endParaRPr lang="ru-RU" sz="32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1255059" y="1828800"/>
            <a:ext cx="502023" cy="4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3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8096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3450" y="944563"/>
            <a:ext cx="105283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                            </a:t>
            </a:r>
            <a:r>
              <a:rPr lang="ru-RU" sz="3600" dirty="0" smtClean="0"/>
              <a:t>На стройке.</a:t>
            </a:r>
          </a:p>
          <a:p>
            <a:r>
              <a:rPr lang="ru-RU" sz="3600" dirty="0" smtClean="0"/>
              <a:t>Нашему классу объявили об экскурсии на стройку. Мы стояли у подъезда жилого дома и смотрели, как идёт строительство нового объекта. К дому всё время подъезжали грузовики. Они привозили готовые детали: стены, потолки. На площадке стояли подъёмные краны. На наших глазах вырос целый этаж.</a:t>
            </a:r>
            <a:endParaRPr lang="ru-RU" sz="3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005868" y="1558459"/>
            <a:ext cx="5286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534505" y="1544172"/>
            <a:ext cx="0" cy="2000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349500" y="3260259"/>
            <a:ext cx="661005" cy="36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010505" y="3245972"/>
            <a:ext cx="0" cy="2000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848600" y="3260259"/>
            <a:ext cx="7880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636605" y="3245972"/>
            <a:ext cx="0" cy="2000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489200" y="4365160"/>
            <a:ext cx="610205" cy="36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099405" y="4350872"/>
            <a:ext cx="0" cy="2000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479568" y="4415960"/>
            <a:ext cx="5286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0008205" y="4401673"/>
            <a:ext cx="0" cy="2000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568700" y="2155359"/>
            <a:ext cx="597505" cy="36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166205" y="2141072"/>
            <a:ext cx="0" cy="2000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291868" y="2714159"/>
            <a:ext cx="5286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820505" y="2699872"/>
            <a:ext cx="0" cy="2000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027549" y="1990259"/>
            <a:ext cx="52863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636605" y="1990259"/>
            <a:ext cx="52863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099405" y="2587159"/>
            <a:ext cx="52863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930470" y="3164979"/>
            <a:ext cx="52863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7401833" y="4225459"/>
            <a:ext cx="52863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197600" y="4771559"/>
            <a:ext cx="52863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92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62491" y="1382286"/>
            <a:ext cx="10464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                 </a:t>
            </a:r>
            <a:r>
              <a:rPr lang="ru-RU" sz="3600" b="1" dirty="0" smtClean="0"/>
              <a:t>Упражнение 78. </a:t>
            </a:r>
          </a:p>
          <a:p>
            <a:endParaRPr lang="ru-RU" sz="3200" dirty="0" smtClean="0"/>
          </a:p>
          <a:p>
            <a:r>
              <a:rPr lang="ru-RU" sz="3200" dirty="0" smtClean="0">
                <a:solidFill>
                  <a:srgbClr val="FF0000"/>
                </a:solidFill>
              </a:rPr>
              <a:t>Спишите, раскрывая скобки. Выделите приставки и подчеркните предлоги.  </a:t>
            </a:r>
          </a:p>
          <a:p>
            <a:r>
              <a:rPr lang="ru-RU" sz="3200" dirty="0"/>
              <a:t> </a:t>
            </a:r>
          </a:p>
          <a:p>
            <a:r>
              <a:rPr lang="ru-RU" sz="3200" dirty="0" smtClean="0"/>
              <a:t>(У)пал (в)воду, (у)</a:t>
            </a:r>
            <a:r>
              <a:rPr lang="ru-RU" sz="3200" dirty="0" err="1" smtClean="0"/>
              <a:t>кусила</a:t>
            </a:r>
            <a:r>
              <a:rPr lang="ru-RU" sz="3200" dirty="0" smtClean="0"/>
              <a:t> собака, (в)бежал (в)класс, (вы)шел (на)прогулку, (с)пустился (к)реке, (об)жарил (на)сковороде, (по)ставил (в)гараж, (вы)тащил (из)воды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62491" y="399088"/>
            <a:ext cx="1075780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</a:p>
        </p:txBody>
      </p:sp>
    </p:spTree>
    <p:extLst>
      <p:ext uri="{BB962C8B-B14F-4D97-AF65-F5344CB8AC3E}">
        <p14:creationId xmlns:p14="http://schemas.microsoft.com/office/powerpoint/2010/main" val="377222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389878" y="1019326"/>
            <a:ext cx="8553425" cy="10158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ru-RU" sz="6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</a:p>
        </p:txBody>
      </p:sp>
      <p:pic>
        <p:nvPicPr>
          <p:cNvPr id="6" name="Picture 2" descr="Счастливые дети летают на большой открытой книге | Премиум вектор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4" b="16231"/>
          <a:stretch/>
        </p:blipFill>
        <p:spPr bwMode="auto">
          <a:xfrm>
            <a:off x="3487533" y="2155412"/>
            <a:ext cx="5827917" cy="37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04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Мультяшный дом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518" y="3075258"/>
            <a:ext cx="3154964" cy="312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09507" y="727578"/>
            <a:ext cx="917298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 </a:t>
            </a:r>
          </a:p>
        </p:txBody>
      </p:sp>
    </p:spTree>
    <p:extLst>
      <p:ext uri="{BB962C8B-B14F-4D97-AF65-F5344CB8AC3E}">
        <p14:creationId xmlns:p14="http://schemas.microsoft.com/office/powerpoint/2010/main" val="147733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57943" y="510235"/>
            <a:ext cx="10757807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Мультяшные дети снова в школу | Бесплатно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37" y="3083147"/>
            <a:ext cx="4847001" cy="322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57943" y="1262897"/>
            <a:ext cx="10733573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 произведения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«Пора вставать!» </a:t>
            </a:r>
            <a:r>
              <a:rPr 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М.Зощенко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ru-RU" sz="4400" b="1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1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596711"/>
            <a:ext cx="1051083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Почему Юра решил начать новую жизнь</a:t>
            </a:r>
            <a:r>
              <a:rPr lang="ru-RU" sz="4000" b="1" i="1" dirty="0" smtClean="0">
                <a:solidFill>
                  <a:srgbClr val="FF0000"/>
                </a:solidFill>
              </a:rPr>
              <a:t>?</a:t>
            </a:r>
          </a:p>
          <a:p>
            <a:endParaRPr lang="ru-RU" sz="4000" b="1" i="1" dirty="0">
              <a:solidFill>
                <a:srgbClr val="FF0000"/>
              </a:solidFill>
            </a:endParaRPr>
          </a:p>
          <a:p>
            <a:endParaRPr lang="ru-RU" sz="4000" b="1" i="1" dirty="0" smtClean="0">
              <a:solidFill>
                <a:srgbClr val="FF0000"/>
              </a:solidFill>
            </a:endParaRPr>
          </a:p>
          <a:p>
            <a:endParaRPr lang="ru-RU" sz="4000" b="1" i="1" dirty="0">
              <a:solidFill>
                <a:srgbClr val="FF0000"/>
              </a:solidFill>
            </a:endParaRP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Сколько раз проспал?</a:t>
            </a:r>
          </a:p>
          <a:p>
            <a:endParaRPr lang="ru-RU" sz="4000" b="1" i="1" dirty="0">
              <a:solidFill>
                <a:srgbClr val="FF0000"/>
              </a:solidFill>
            </a:endParaRPr>
          </a:p>
          <a:p>
            <a:endParaRPr lang="ru-RU" sz="4000" b="1" i="1" dirty="0">
              <a:solidFill>
                <a:srgbClr val="FF0000"/>
              </a:solidFill>
            </a:endParaRP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Моцарт во сколько лет начал сочинять музыку?</a:t>
            </a:r>
            <a:endParaRPr lang="ru-RU" sz="4000" b="1" i="1" dirty="0" smtClean="0">
              <a:solidFill>
                <a:srgbClr val="FF0000"/>
              </a:solidFill>
            </a:endParaRPr>
          </a:p>
          <a:p>
            <a:endParaRPr lang="ru-RU" sz="4000" b="1" i="1" dirty="0" smtClean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5343" y="1291173"/>
            <a:ext cx="105108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accent1"/>
                </a:solidFill>
              </a:rPr>
              <a:t>Потому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smtClean="0">
                <a:solidFill>
                  <a:schemeClr val="accent1"/>
                </a:solidFill>
              </a:rPr>
              <a:t>что мальчик решил взяться за ум, но с понедельника.</a:t>
            </a:r>
          </a:p>
          <a:p>
            <a:endParaRPr lang="ru-RU" sz="4000" b="1" i="1" dirty="0" smtClean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6646" y="3924627"/>
            <a:ext cx="105108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chemeClr val="accent1"/>
                </a:solidFill>
              </a:rPr>
              <a:t> </a:t>
            </a:r>
            <a:r>
              <a:rPr lang="ru-RU" sz="4000" b="1" i="1" dirty="0" smtClean="0">
                <a:solidFill>
                  <a:schemeClr val="accent1"/>
                </a:solidFill>
              </a:rPr>
              <a:t>    2 р</a:t>
            </a:r>
            <a:r>
              <a:rPr lang="ru-RU" sz="4000" b="1" i="1" dirty="0" smtClean="0">
                <a:solidFill>
                  <a:schemeClr val="accent1"/>
                </a:solidFill>
              </a:rPr>
              <a:t>аза.</a:t>
            </a:r>
          </a:p>
          <a:p>
            <a:endParaRPr lang="ru-RU" sz="4000" b="1" i="1" dirty="0" smtClean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96646" y="5486892"/>
            <a:ext cx="105108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accent1"/>
                </a:solidFill>
              </a:rPr>
              <a:t>С трех лет.</a:t>
            </a:r>
          </a:p>
          <a:p>
            <a:endParaRPr lang="ru-RU" sz="4000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7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596711"/>
            <a:ext cx="105108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Какие неприятности были в школе?</a:t>
            </a:r>
          </a:p>
          <a:p>
            <a:endParaRPr lang="ru-RU" sz="4000" b="1" i="1" dirty="0">
              <a:solidFill>
                <a:srgbClr val="FF0000"/>
              </a:solidFill>
            </a:endParaRPr>
          </a:p>
          <a:p>
            <a:endParaRPr lang="ru-RU" sz="4000" b="1" i="1" dirty="0" smtClean="0">
              <a:solidFill>
                <a:srgbClr val="FF0000"/>
              </a:solidFill>
            </a:endParaRP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С какого дня Юра  решил начать новую жизнь?</a:t>
            </a:r>
            <a:endParaRPr lang="ru-RU" sz="4000" b="1" i="1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6691" y="1473874"/>
            <a:ext cx="1051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accent1"/>
                </a:solidFill>
              </a:rPr>
              <a:t>Опоздания, двойки, по чтению – 3.</a:t>
            </a:r>
            <a:endParaRPr lang="ru-RU" sz="4000" b="1" i="1" dirty="0" smtClean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1917" y="4014738"/>
            <a:ext cx="105108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accent1"/>
                </a:solidFill>
              </a:rPr>
              <a:t> Юра решил взяться за ум с понедельника.</a:t>
            </a:r>
          </a:p>
          <a:p>
            <a:endParaRPr lang="ru-RU" sz="4000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67608" y="476672"/>
            <a:ext cx="6768752" cy="10081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7030A0"/>
                </a:solidFill>
              </a:rPr>
              <a:t>Правило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5520" y="1988841"/>
            <a:ext cx="87849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Предлог</a:t>
            </a:r>
            <a:r>
              <a:rPr lang="ru-RU" sz="5400" b="1" dirty="0">
                <a:solidFill>
                  <a:srgbClr val="7030A0"/>
                </a:solidFill>
              </a:rPr>
              <a:t> – это ………… </a:t>
            </a:r>
          </a:p>
          <a:p>
            <a:r>
              <a:rPr lang="ru-RU" sz="5400" b="1" dirty="0">
                <a:solidFill>
                  <a:srgbClr val="7030A0"/>
                </a:solidFill>
              </a:rPr>
              <a:t>часть речи, которая служит для ……        слов в предложении. Со словами пишется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68008" y="2132857"/>
            <a:ext cx="3456384" cy="6285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служебная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43672" y="3861049"/>
            <a:ext cx="1800200" cy="6285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связи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27848" y="5445225"/>
            <a:ext cx="2952328" cy="6285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раздельно</a:t>
            </a:r>
          </a:p>
        </p:txBody>
      </p:sp>
    </p:spTree>
    <p:extLst>
      <p:ext uri="{BB962C8B-B14F-4D97-AF65-F5344CB8AC3E}">
        <p14:creationId xmlns:p14="http://schemas.microsoft.com/office/powerpoint/2010/main" val="1947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8" y="0"/>
            <a:ext cx="12320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67608" y="116632"/>
            <a:ext cx="6768752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Выпиши  3 глагола 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</a:rPr>
              <a:t>с приставками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3512" y="1844825"/>
            <a:ext cx="7848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7030A0"/>
                </a:solidFill>
              </a:rPr>
              <a:t>Захотелось- расхотелось</a:t>
            </a:r>
          </a:p>
          <a:p>
            <a:pPr algn="ctr"/>
            <a:r>
              <a:rPr lang="ru-RU" sz="4800" b="1" dirty="0">
                <a:solidFill>
                  <a:srgbClr val="7030A0"/>
                </a:solidFill>
              </a:rPr>
              <a:t>Прогуляться- нагуляться</a:t>
            </a:r>
          </a:p>
          <a:p>
            <a:pPr algn="ctr"/>
            <a:r>
              <a:rPr lang="ru-RU" sz="4800" b="1" dirty="0">
                <a:solidFill>
                  <a:srgbClr val="7030A0"/>
                </a:solidFill>
              </a:rPr>
              <a:t>Поваляться- проваляться</a:t>
            </a:r>
          </a:p>
          <a:p>
            <a:pPr algn="ctr"/>
            <a:endParaRPr lang="ru-RU" sz="4800" b="1" dirty="0">
              <a:solidFill>
                <a:srgbClr val="7030A0"/>
              </a:solidFill>
            </a:endParaRPr>
          </a:p>
          <a:p>
            <a:pPr algn="ctr"/>
            <a:endParaRPr lang="ru-RU" sz="4800" b="1" dirty="0">
              <a:solidFill>
                <a:srgbClr val="7030A0"/>
              </a:solidFill>
            </a:endParaRPr>
          </a:p>
          <a:p>
            <a:pPr algn="ctr"/>
            <a:endParaRPr lang="ru-RU" sz="4800" b="1" dirty="0">
              <a:solidFill>
                <a:srgbClr val="7030A0"/>
              </a:solidFill>
            </a:endParaRPr>
          </a:p>
          <a:p>
            <a:pPr algn="ctr"/>
            <a:endParaRPr lang="ru-RU" sz="4800" b="1" dirty="0">
              <a:solidFill>
                <a:srgbClr val="7030A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361436" y="1957514"/>
            <a:ext cx="6372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998656" y="1957515"/>
            <a:ext cx="0" cy="2995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361437" y="2780928"/>
            <a:ext cx="107815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446475" y="2755344"/>
            <a:ext cx="0" cy="2995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207569" y="3414942"/>
            <a:ext cx="82291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030483" y="3414943"/>
            <a:ext cx="0" cy="2995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567608" y="116632"/>
            <a:ext cx="6768752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Запиши рядом однокоренной глагол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567608" y="116632"/>
            <a:ext cx="6768752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Выдели приставки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684543" y="2107265"/>
            <a:ext cx="82291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6495870" y="2073841"/>
            <a:ext cx="0" cy="2995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951984" y="2852936"/>
            <a:ext cx="6480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6622375" y="2819461"/>
            <a:ext cx="0" cy="2995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627948" y="3564693"/>
            <a:ext cx="9721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6622375" y="3541576"/>
            <a:ext cx="0" cy="2995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83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67608" y="188640"/>
            <a:ext cx="6768752" cy="10081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7030A0"/>
                </a:solidFill>
              </a:rPr>
              <a:t>Правило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3512" y="1340769"/>
            <a:ext cx="84969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Приставка</a:t>
            </a:r>
            <a:r>
              <a:rPr lang="ru-RU" sz="5400" b="1" dirty="0">
                <a:solidFill>
                  <a:srgbClr val="7030A0"/>
                </a:solidFill>
              </a:rPr>
              <a:t> – это ……. </a:t>
            </a:r>
          </a:p>
          <a:p>
            <a:r>
              <a:rPr lang="ru-RU" sz="5400" b="1" dirty="0" smtClean="0">
                <a:solidFill>
                  <a:srgbClr val="7030A0"/>
                </a:solidFill>
              </a:rPr>
              <a:t>которая </a:t>
            </a:r>
            <a:r>
              <a:rPr lang="ru-RU" sz="5400" b="1" dirty="0">
                <a:solidFill>
                  <a:srgbClr val="7030A0"/>
                </a:solidFill>
              </a:rPr>
              <a:t>стоит перед ……..      и служит для образования ………… слов. Со словами пишется ….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25641" y="1495846"/>
            <a:ext cx="4773365" cy="6285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часть слова,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56240" y="2332124"/>
            <a:ext cx="1944216" cy="7714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корнем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65188" y="3995769"/>
            <a:ext cx="1944216" cy="6285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новых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40337" y="4721288"/>
            <a:ext cx="1800200" cy="6285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слитно</a:t>
            </a:r>
          </a:p>
        </p:txBody>
      </p:sp>
    </p:spTree>
    <p:extLst>
      <p:ext uri="{BB962C8B-B14F-4D97-AF65-F5344CB8AC3E}">
        <p14:creationId xmlns:p14="http://schemas.microsoft.com/office/powerpoint/2010/main" val="303447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463</Words>
  <Application>Microsoft Office PowerPoint</Application>
  <PresentationFormat>Широкоэкранный</PresentationFormat>
  <Paragraphs>110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17</cp:revision>
  <dcterms:created xsi:type="dcterms:W3CDTF">2021-10-11T19:12:35Z</dcterms:created>
  <dcterms:modified xsi:type="dcterms:W3CDTF">2021-10-12T09:05:51Z</dcterms:modified>
</cp:coreProperties>
</file>