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4" r:id="rId8"/>
    <p:sldId id="263" r:id="rId9"/>
    <p:sldId id="267" r:id="rId10"/>
    <p:sldId id="282" r:id="rId11"/>
    <p:sldId id="268" r:id="rId12"/>
    <p:sldId id="270" r:id="rId13"/>
    <p:sldId id="269" r:id="rId14"/>
    <p:sldId id="271" r:id="rId15"/>
    <p:sldId id="261" r:id="rId16"/>
    <p:sldId id="272" r:id="rId17"/>
    <p:sldId id="260" r:id="rId18"/>
    <p:sldId id="275" r:id="rId19"/>
    <p:sldId id="274" r:id="rId20"/>
    <p:sldId id="280" r:id="rId21"/>
    <p:sldId id="277" r:id="rId22"/>
    <p:sldId id="278" r:id="rId23"/>
    <p:sldId id="281" r:id="rId24"/>
    <p:sldId id="27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2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5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5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3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0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0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EC2F-9647-48CE-A284-53F1A5BAE24C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4BEB3-39F0-477E-83FC-3D32306C6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6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сова мультяшная картинки: 13 тыс изображений найдено в Яндекс.Картинках |  Картины с совой, Чучело совы, С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21" y="3032790"/>
            <a:ext cx="4577557" cy="33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5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506" y="303512"/>
            <a:ext cx="9510920" cy="2568276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Противень-</a:t>
            </a:r>
            <a:r>
              <a:rPr lang="ru-RU" b="1" dirty="0"/>
              <a:t> металлический лист с загнутыми краями для жарения или выпечки в духовке</a:t>
            </a:r>
            <a:endParaRPr lang="ru-RU" b="1" dirty="0"/>
          </a:p>
        </p:txBody>
      </p:sp>
      <p:pic>
        <p:nvPicPr>
          <p:cNvPr id="6146" name="Picture 2" descr="D:\сохраненое\учительские маразмы\картинки\url_uploaded_file_12741038744bf148432d0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007564"/>
            <a:ext cx="4907037" cy="32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4986" y="893067"/>
            <a:ext cx="104788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Лена сидела за столом и рисовала. Краски – зелёные, синие, красные – лежали перед ней. Увидев Павлика, она сейчас же сгребла их в кучу и накрыла рукой. </a:t>
            </a:r>
          </a:p>
          <a:p>
            <a:r>
              <a:rPr lang="ru-RU" sz="3600" b="1" dirty="0" smtClean="0"/>
              <a:t>«Обманул старик! – с досадой подумал мальчик. – Разве такая поймёт волшебное слово!..»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950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6138" y="901948"/>
            <a:ext cx="9674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Павлик боком подошёл к сестре и потянул её за рукав. Сестра оглянулась. Тогда, глядя ей в глаза, тихим голосом мальчик сказал: – Лена, дай мне одну краску… пожалуйста…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4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8936" y="631140"/>
            <a:ext cx="109675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Лена широко раскрыла глаза. Пальцы её разжались, и, снимая руку со стола, она смущённо пробормотала:</a:t>
            </a:r>
          </a:p>
          <a:p>
            <a:r>
              <a:rPr lang="ru-RU" sz="3600" b="1" dirty="0" smtClean="0"/>
              <a:t> – Какую тебе? </a:t>
            </a:r>
          </a:p>
          <a:p>
            <a:r>
              <a:rPr lang="ru-RU" sz="3600" b="1" dirty="0" smtClean="0"/>
              <a:t>– Мне синюю, – робко сказал Павлик. Он взял краску, подержал её в руках, походил с нею по комнате и отдал сестре. Ему не нужна была краска. Он думал теперь только о волшебном слове.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964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8936" y="631140"/>
            <a:ext cx="109517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«Пойду к бабушке. Она как раз стряпает. Прогонит или нет?» Павлик отворил дверь в кухню. Старушка снимала с противня горячие пирожки. Внук подбежал к ней, обеими руками повернул к себе красное морщинистое лицо, заглянул в глаза и прошептал: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807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5628" y="1027906"/>
            <a:ext cx="10147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– Дай мне кусочек пирожка… пожалуйста. Бабушка выпрямилась. Волшебное слово так и засияло в каждой морщинке, в глазах, в улыбке. </a:t>
            </a:r>
          </a:p>
          <a:p>
            <a:r>
              <a:rPr lang="ru-RU" sz="3600" b="1" dirty="0" smtClean="0"/>
              <a:t>– Горяченького… горяченького захотел, голубчик мой! </a:t>
            </a:r>
          </a:p>
          <a:p>
            <a:r>
              <a:rPr lang="ru-RU" sz="3600" b="1" dirty="0" smtClean="0"/>
              <a:t>– приговаривала она, выбирая самый лучший, румяный пирожок. Павлик подпрыгнул от радости и расцеловал её в обе щеки.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336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0014" y="845770"/>
            <a:ext cx="104788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«Волшебник! Волшебник!» – повторял он про себя, вспоминая старика. За обедом Павлик сидел притихший и прислушивался к каждому слову брата. Когда брат сказал, что поедет кататься на лодке, Павлик положил руку на его плечо и тихо попросил: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206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0731" y="808645"/>
            <a:ext cx="94382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– Возьми меня, пожалуйста. За столом сразу все замолчали. Брат поднял брови и усмехнулся. </a:t>
            </a:r>
          </a:p>
          <a:p>
            <a:r>
              <a:rPr lang="ru-RU" sz="3200" b="1" dirty="0" smtClean="0"/>
              <a:t>– Возьми его, – вдруг сказала сестра. </a:t>
            </a:r>
          </a:p>
          <a:p>
            <a:r>
              <a:rPr lang="ru-RU" sz="3200" b="1" dirty="0" smtClean="0"/>
              <a:t>– Что тебе стоит! </a:t>
            </a:r>
          </a:p>
          <a:p>
            <a:r>
              <a:rPr lang="ru-RU" sz="3200" b="1" dirty="0" smtClean="0"/>
              <a:t>– Ну, отчего же не взять? – улыбнулась бабушка. – Конечно, возьми. </a:t>
            </a:r>
          </a:p>
          <a:p>
            <a:r>
              <a:rPr lang="ru-RU" sz="3200" b="1" dirty="0" smtClean="0"/>
              <a:t>– Пожалуйста, – повторил Павлик. Брат громко засмеялся, потрепал мальчика по плечу, взъерошил ему волосы: </a:t>
            </a:r>
          </a:p>
          <a:p>
            <a:r>
              <a:rPr lang="ru-RU" sz="3200" b="1" dirty="0" smtClean="0"/>
              <a:t>– Эх ты, путешественник! Ну ладно, собирайся! «Помогло! Опять помогло!»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996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5506" y="901948"/>
            <a:ext cx="10780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Павлик выскочил из-за стола и побежал на улицу. Но в сквере уже не было старика. Скамейка была пуста, и только на песке остались начерченные зонтиком непонятные знаки.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384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9040" y="668960"/>
            <a:ext cx="10794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Какое же волшебное слово подсказал дедушка Павлику?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Как изменилось отношение окружающих людей к Павлику?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5179" y="1369636"/>
            <a:ext cx="10794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solidFill>
                <a:srgbClr val="C00000"/>
              </a:solidFill>
            </a:endParaRPr>
          </a:p>
          <a:p>
            <a:r>
              <a:rPr lang="ru-RU" sz="4000" b="1" dirty="0" smtClean="0"/>
              <a:t>«Пожалуйста»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7876" y="4673661"/>
            <a:ext cx="10794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Отношение к Павлику изменилось в лучшую сторону.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gif-kartinki.ru/ramki/ramki-shkola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508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1932687" y="1144589"/>
            <a:ext cx="8887869" cy="19205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В.Осеева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«Волшебное слово»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900738"/>
              </p:ext>
            </p:extLst>
          </p:nvPr>
        </p:nvGraphicFramePr>
        <p:xfrm>
          <a:off x="812622" y="980728"/>
          <a:ext cx="10566754" cy="554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8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Действия мальчика в начале рассказа</a:t>
                      </a:r>
                      <a:endParaRPr lang="ru-RU" sz="20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Действия мальчика в конце </a:t>
                      </a:r>
                    </a:p>
                    <a:p>
                      <a:pPr algn="ctr"/>
                      <a:r>
                        <a:rPr lang="ru-RU" sz="2000" dirty="0" smtClean="0"/>
                        <a:t>рассказа</a:t>
                      </a:r>
                      <a:endParaRPr lang="ru-RU" sz="20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35">
                <a:tc>
                  <a:txBody>
                    <a:bodyPr/>
                    <a:lstStyle/>
                    <a:p>
                      <a:r>
                        <a:rPr kumimoji="0" lang="ru-RU" sz="2400" kern="1200" dirty="0" smtClean="0"/>
                        <a:t>Присел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говорил тихим голосом,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/>
                        <a:t>Покосился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смотрел в глаза, 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/>
                        <a:t>Буркнул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думал о волшебном слове, 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/>
                        <a:t>Сжал кулаки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подпрыгнул от радости, 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/>
                        <a:t>Засопел от обиды,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прошептал, глядя в глаза, 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/>
                        <a:t>Стукнул кулаком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сидел тихо, 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попросил тихо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 smtClean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прислушивался,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86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положил руку на плечо,</a:t>
                      </a:r>
                    </a:p>
                    <a:p>
                      <a:endParaRPr lang="ru-RU" sz="24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966" y="359494"/>
            <a:ext cx="7125113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Как менялся Павлик?</a:t>
            </a:r>
            <a:endParaRPr lang="ru-RU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94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5047" y="603995"/>
            <a:ext cx="650084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1708" y="1399606"/>
            <a:ext cx="650084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Павлик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1708" y="2206598"/>
            <a:ext cx="650084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Притихший, добрый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1708" y="3049011"/>
            <a:ext cx="650084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Подумал, сказал, походил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6945" y="4001294"/>
            <a:ext cx="1012685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4400" dirty="0" smtClean="0"/>
              <a:t>Мальчик выучил волшебное слово.</a:t>
            </a:r>
            <a:endParaRPr lang="ru-RU" sz="4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6020" y="5265978"/>
            <a:ext cx="650084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Мальчик 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0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074" name="Picture 2" descr="https://img2.freepng.ru/20190808/efj/kisspng-grandparent-cartoon-drawing-grandchild-angry-grand-5d4bd13be8d733.55127597156524985195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r="20344"/>
          <a:stretch/>
        </p:blipFill>
        <p:spPr bwMode="auto">
          <a:xfrm>
            <a:off x="4519448" y="1585784"/>
            <a:ext cx="315310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31708" y="1399606"/>
            <a:ext cx="244901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ДОБРЫЙ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1707" y="3197593"/>
            <a:ext cx="282003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ПОЖИЛОЙ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1707" y="5077510"/>
            <a:ext cx="337550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ВЕЖЛИВЫЙ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26979" y="1784326"/>
            <a:ext cx="417239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ЛЮБОПЫТНЫЙ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74308" y="3429000"/>
            <a:ext cx="3234975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 С ДЛИННОЙ БОРОДОЙ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5047" y="603995"/>
            <a:ext cx="650084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19637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0703" y="652924"/>
            <a:ext cx="1023059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3763"/>
          <a:stretch/>
        </p:blipFill>
        <p:spPr>
          <a:xfrm>
            <a:off x="5512676" y="3311424"/>
            <a:ext cx="6448598" cy="28655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1219" y="1363855"/>
            <a:ext cx="1075780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2 часть произведения В. Осеевой «Волшебное слово», составить </a:t>
            </a:r>
            <a:r>
              <a:rPr lang="ru-RU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2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рассказа.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94089" y="742258"/>
            <a:ext cx="6792809" cy="10865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thumbs.dreamstime.com/b/%D0%BC%D0%B0-%D1%8C%D1%87%D0%B8%D0%BA-%D0%B8-%D0%B5%D0%B2%D1%83%D1%88%D0%BA%D0%B0-%D1%81%D0%B8-%D1%8F%D1%82-%D0%B8-%D1%87%D0%B8%D1%82%D0%B0%D1%8E%D1%82-%D0%BA%D0%BD%D0%B8%D0%B3%D0%B0-778659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34" y="1855422"/>
            <a:ext cx="4294918" cy="42949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img11.postila.ru/data/7d/a5/4c/56/7da54c5698334a6bb32ef8adf230265f89032e6b9060ca5380215e2fa89728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9" y="672437"/>
            <a:ext cx="10368742" cy="55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57857" y="3184462"/>
            <a:ext cx="5930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2057" y="863939"/>
            <a:ext cx="1023059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Упражнение  186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691" t="30953" r="5559" b="57698"/>
          <a:stretch/>
        </p:blipFill>
        <p:spPr>
          <a:xfrm>
            <a:off x="1262057" y="2595627"/>
            <a:ext cx="9471217" cy="26211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5330" y="2595627"/>
            <a:ext cx="678872" cy="275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4180" y="754083"/>
            <a:ext cx="10332065" cy="55707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Какой построишь дом, в таком – будешь  жить.</a:t>
            </a:r>
          </a:p>
          <a:p>
            <a:endParaRPr lang="ru-RU" sz="4000" b="1" i="1" dirty="0" smtClean="0"/>
          </a:p>
          <a:p>
            <a:endParaRPr lang="ru-RU" sz="4000" b="1" i="1" dirty="0" smtClean="0"/>
          </a:p>
          <a:p>
            <a:r>
              <a:rPr lang="ru-RU" sz="4000" b="1" i="1" dirty="0" smtClean="0">
                <a:cs typeface="Times New Roman" panose="02020603050405020304" pitchFamily="18" charset="0"/>
              </a:rPr>
              <a:t>С детства не </a:t>
            </a:r>
            <a:r>
              <a:rPr lang="ru-RU" sz="4000" b="1" i="1" dirty="0" smtClean="0">
                <a:cs typeface="Times New Roman" panose="02020603050405020304" pitchFamily="18" charset="0"/>
              </a:rPr>
              <a:t>научишься, </a:t>
            </a:r>
            <a:r>
              <a:rPr lang="ru-RU" sz="4000" b="1" i="1" dirty="0" smtClean="0">
                <a:cs typeface="Times New Roman" panose="02020603050405020304" pitchFamily="18" charset="0"/>
              </a:rPr>
              <a:t>всю жизнь промучаешься.</a:t>
            </a:r>
          </a:p>
          <a:p>
            <a:endParaRPr lang="ru-RU" sz="4000" b="1" i="1" dirty="0">
              <a:cs typeface="Times New Roman" panose="02020603050405020304" pitchFamily="18" charset="0"/>
            </a:endParaRPr>
          </a:p>
          <a:p>
            <a:endParaRPr lang="ru-RU" sz="4000" b="1" i="1" dirty="0" smtClean="0">
              <a:cs typeface="Times New Roman" panose="02020603050405020304" pitchFamily="18" charset="0"/>
            </a:endParaRPr>
          </a:p>
          <a:p>
            <a:endParaRPr lang="ru-RU" sz="3600" b="1" i="1" dirty="0" smtClean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amistroiteli.ru/wp-content/uploads/2018/08/dom-iz-kleenogo-brusa-vidi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69" y="1470583"/>
            <a:ext cx="2658988" cy="177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82/45/d9/8245d999ca7cf3d911d92ec54bd4aa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06" y="3959742"/>
            <a:ext cx="4590254" cy="24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gif-kartinki.ru/ramki/ramki-shkola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508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1932687" y="1144589"/>
            <a:ext cx="8887869" cy="19205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В.Осеева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«Волшебное слово»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33425" y="708025"/>
            <a:ext cx="10265834" cy="36464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Валентина Александровна Осеева                           (1902 – 1969)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Валентина Александровна –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добрая и честная, смелая и благородная, любящая детей учительница, которая сочиняла стихи, рассказы для своих учеников.</a:t>
            </a:r>
          </a:p>
        </p:txBody>
      </p:sp>
      <p:pic>
        <p:nvPicPr>
          <p:cNvPr id="6" name="Picture 2" descr="https://fsd.multiurok.ru/html/2016/12/24/s_585e36d84c34b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28952" r="58720" b="13382"/>
          <a:stretch/>
        </p:blipFill>
        <p:spPr bwMode="auto">
          <a:xfrm>
            <a:off x="1056217" y="4086224"/>
            <a:ext cx="2499783" cy="24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2797954/7548e313-8a31-4975-b569-7bf2470cb3ac/s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"/>
          <a:stretch/>
        </p:blipFill>
        <p:spPr bwMode="auto">
          <a:xfrm>
            <a:off x="9601199" y="92339"/>
            <a:ext cx="2472267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8850" y="450385"/>
            <a:ext cx="952332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СЛОВА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50828" y="1775948"/>
            <a:ext cx="10497460" cy="4590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Пробормотала – </a:t>
            </a:r>
            <a:r>
              <a:rPr lang="ru-RU" sz="4800" b="1" dirty="0" smtClean="0"/>
              <a:t>говорит непонятно.</a:t>
            </a:r>
          </a:p>
          <a:p>
            <a:pPr algn="l"/>
            <a:endParaRPr lang="ru-RU" sz="4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Стряпает – </a:t>
            </a:r>
            <a:r>
              <a:rPr lang="ru-RU" sz="4800" b="1" dirty="0" smtClean="0"/>
              <a:t>варит, готовит.</a:t>
            </a:r>
          </a:p>
          <a:p>
            <a:pPr algn="l"/>
            <a:endParaRPr lang="ru-RU" sz="4800" b="1" dirty="0"/>
          </a:p>
          <a:p>
            <a:pPr algn="l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Досада</a:t>
            </a:r>
            <a:r>
              <a:rPr lang="ru-RU" sz="4800" b="1" dirty="0" smtClean="0"/>
              <a:t> - </a:t>
            </a:r>
            <a:r>
              <a:rPr lang="ru-RU" sz="4400" b="1" dirty="0" smtClean="0"/>
              <a:t>чувство</a:t>
            </a:r>
            <a:r>
              <a:rPr lang="ru-RU" sz="4400" b="1" dirty="0"/>
              <a:t> раздражения</a:t>
            </a:r>
            <a:endParaRPr lang="ru-RU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15861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3810" y="756467"/>
            <a:ext cx="952332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СЛОВА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46432" y="1896935"/>
            <a:ext cx="10268157" cy="4590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Разжались – </a:t>
            </a:r>
            <a:r>
              <a:rPr lang="ru-RU" sz="4000" b="1" i="1" dirty="0" smtClean="0"/>
              <a:t>раскрылись</a:t>
            </a:r>
          </a:p>
          <a:p>
            <a:pPr algn="l"/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Смущенно – </a:t>
            </a:r>
            <a:r>
              <a:rPr lang="ru-RU" sz="4000" b="1" i="1" dirty="0" smtClean="0"/>
              <a:t>растерянно</a:t>
            </a:r>
          </a:p>
          <a:p>
            <a:pPr algn="l"/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Робко - </a:t>
            </a:r>
            <a:r>
              <a:rPr lang="ru-RU" sz="4000" b="1" i="1" dirty="0" smtClean="0"/>
              <a:t>трусливо</a:t>
            </a:r>
          </a:p>
        </p:txBody>
      </p:sp>
      <p:pic>
        <p:nvPicPr>
          <p:cNvPr id="2050" name="Picture 2" descr="https://1.bp.blogspot.com/-gqwKRbl1j_Q/YUJKAijIpdI/AAAAAAAAImc/fR9X4PAjPFgSo_c6zxkOiBrvYUmugzJ3QCLcBGAsYHQ/s2048/0_ee415_4e1cc37d_orig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78" y="2237065"/>
            <a:ext cx="4345054" cy="32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685</Words>
  <Application>Microsoft Office PowerPoint</Application>
  <PresentationFormat>Широкоэкранный</PresentationFormat>
  <Paragraphs>88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Противень- металлический лист с загнутыми краями для жарения или выпечки в духовке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менялся Павлик?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2021-11-12T18:40:21Z</dcterms:created>
  <dcterms:modified xsi:type="dcterms:W3CDTF">2021-11-13T08:22:53Z</dcterms:modified>
</cp:coreProperties>
</file>