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7" r:id="rId6"/>
    <p:sldId id="263" r:id="rId7"/>
    <p:sldId id="266" r:id="rId8"/>
    <p:sldId id="264" r:id="rId9"/>
    <p:sldId id="269" r:id="rId10"/>
    <p:sldId id="276" r:id="rId11"/>
    <p:sldId id="278" r:id="rId12"/>
    <p:sldId id="279" r:id="rId13"/>
    <p:sldId id="280" r:id="rId14"/>
    <p:sldId id="260" r:id="rId15"/>
    <p:sldId id="259" r:id="rId16"/>
    <p:sldId id="270" r:id="rId17"/>
    <p:sldId id="258" r:id="rId18"/>
    <p:sldId id="273" r:id="rId19"/>
    <p:sldId id="275" r:id="rId20"/>
    <p:sldId id="268" r:id="rId21"/>
    <p:sldId id="272" r:id="rId22"/>
    <p:sldId id="274" r:id="rId23"/>
    <p:sldId id="271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A553-2573-483F-AAEE-E945FC138C2A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2670-11B3-4B4C-80DB-10683458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9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A553-2573-483F-AAEE-E945FC138C2A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2670-11B3-4B4C-80DB-10683458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2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A553-2573-483F-AAEE-E945FC138C2A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2670-11B3-4B4C-80DB-10683458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4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A553-2573-483F-AAEE-E945FC138C2A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2670-11B3-4B4C-80DB-10683458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4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A553-2573-483F-AAEE-E945FC138C2A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2670-11B3-4B4C-80DB-10683458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7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A553-2573-483F-AAEE-E945FC138C2A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2670-11B3-4B4C-80DB-10683458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A553-2573-483F-AAEE-E945FC138C2A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2670-11B3-4B4C-80DB-10683458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5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A553-2573-483F-AAEE-E945FC138C2A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2670-11B3-4B4C-80DB-10683458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1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A553-2573-483F-AAEE-E945FC138C2A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2670-11B3-4B4C-80DB-10683458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0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A553-2573-483F-AAEE-E945FC138C2A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2670-11B3-4B4C-80DB-10683458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9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A553-2573-483F-AAEE-E945FC138C2A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2670-11B3-4B4C-80DB-10683458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4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8A553-2573-483F-AAEE-E945FC138C2A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2670-11B3-4B4C-80DB-10683458C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5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Мультяшный школьники с доске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6"/>
          <a:stretch/>
        </p:blipFill>
        <p:spPr bwMode="auto">
          <a:xfrm>
            <a:off x="495424" y="298450"/>
            <a:ext cx="11291764" cy="62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24200" y="3191202"/>
            <a:ext cx="6577013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и читательской грамотности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2 классе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2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3444943" y="711070"/>
            <a:ext cx="6670607" cy="167122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М.Зощенко</a:t>
            </a:r>
            <a:endParaRPr lang="ru-RU" sz="4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«Пора вставать!»</a:t>
            </a:r>
          </a:p>
        </p:txBody>
      </p:sp>
      <p:pic>
        <p:nvPicPr>
          <p:cNvPr id="2050" name="Picture 2" descr="https://mishka-knizhka.ru/wp-content/uploads/2020/08/pora-vstav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7" y="2412206"/>
            <a:ext cx="461962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www.domkarlo.ru/goods_images/251_taburet_klass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2699544"/>
            <a:ext cx="4816475" cy="361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1448" y="1086575"/>
            <a:ext cx="93599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YS Text"/>
              </a:rPr>
              <a:t>Табурет</a:t>
            </a:r>
            <a:r>
              <a:rPr lang="ru-RU" sz="4400" b="1" dirty="0" smtClean="0">
                <a:solidFill>
                  <a:srgbClr val="333333"/>
                </a:solidFill>
                <a:latin typeface="YS Text"/>
              </a:rPr>
              <a:t> - с</a:t>
            </a:r>
            <a:r>
              <a:rPr lang="ru-RU" sz="4400" b="1" i="0" dirty="0" smtClean="0">
                <a:solidFill>
                  <a:srgbClr val="333333"/>
                </a:solidFill>
                <a:effectLst/>
                <a:latin typeface="YS Text"/>
              </a:rPr>
              <a:t>тул с квадратным или круглым жёстким сиденьем без спинки. 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3541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vds55.ru/image/cache/catalog/Ubhz10ru%20(2)-700x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2950890"/>
            <a:ext cx="3702050" cy="322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3493" y="1011898"/>
            <a:ext cx="96250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YS Text"/>
              </a:rPr>
              <a:t>Гиря</a:t>
            </a:r>
            <a:r>
              <a:rPr lang="ru-RU" sz="4000" b="1" dirty="0" smtClean="0">
                <a:solidFill>
                  <a:srgbClr val="333333"/>
                </a:solidFill>
                <a:latin typeface="YS Text"/>
              </a:rPr>
              <a:t> - м</a:t>
            </a:r>
            <a:r>
              <a:rPr lang="ru-RU" sz="4000" b="1" i="0" dirty="0" smtClean="0">
                <a:solidFill>
                  <a:srgbClr val="333333"/>
                </a:solidFill>
                <a:effectLst/>
                <a:latin typeface="YS Text"/>
              </a:rPr>
              <a:t>еталлический груз, тяжесть определенного веса.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7010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vip-minute.ru/image/cache/data/img/_________________5667d1b9bf88b-228x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32" y="2205038"/>
            <a:ext cx="3798091" cy="37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10719" y="830877"/>
            <a:ext cx="8988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YS Text"/>
              </a:rPr>
              <a:t>Часы – ходики </a:t>
            </a:r>
            <a:r>
              <a:rPr lang="ru-RU" sz="3600" b="1" dirty="0" smtClean="0">
                <a:solidFill>
                  <a:srgbClr val="333333"/>
                </a:solidFill>
                <a:latin typeface="YS Text"/>
              </a:rPr>
              <a:t>- э</a:t>
            </a:r>
            <a:r>
              <a:rPr lang="ru-RU" sz="3600" b="1" dirty="0" smtClean="0">
                <a:solidFill>
                  <a:srgbClr val="333333"/>
                </a:solidFill>
                <a:effectLst/>
                <a:latin typeface="YS Text"/>
              </a:rPr>
              <a:t>то часы, которые тикают, и у них есть маятник и гири.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711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ра вставать - Зощенко М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593" y="1027906"/>
            <a:ext cx="3360550" cy="42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4857" y="1155515"/>
            <a:ext cx="73961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Один мальчик, по имени Павлик, поступил в этом году в школу. И он очень боялся опоздать на уроки. А в доме у них будильника не было. Только были стенные часы-ходики. Тогда мальчик решил сделать себе будильник. Он заметил, что, когда он встаёт утром, гиря от часов доходит почти до табуретки.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339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Пора вставать - Зощенко М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Пора вставать - Зощенко М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mishka-knizhka.ru/wp-content/uploads/2020/08/pora-vstava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48" y="3384815"/>
            <a:ext cx="3366780" cy="313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cribble.su/school-literature/druzhok-book-extracurricular-reading-1/druzhok-book-extracurricular-reading-1.files/image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44" y="3669856"/>
            <a:ext cx="3833047" cy="26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47736" y="829561"/>
            <a:ext cx="102965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Тогда он поставил на табуретку чайник с водой. Утром гиря опустилась в воду и, по закону физики, вытеснила воду из чайника. </a:t>
            </a:r>
          </a:p>
          <a:p>
            <a:r>
              <a:rPr lang="ru-RU" sz="3200" dirty="0" smtClean="0"/>
              <a:t>Но из чайника вода потекла не на пол, а она потекла по резиновой трубочке, которую мальчик приделал к чайнику.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3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2036" y="744915"/>
            <a:ext cx="10496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 вот течёт вода из чайника по трубочке и капает на мальчика. И мальчик уже знает, что восемь часов – пора вставать.</a:t>
            </a:r>
          </a:p>
          <a:p>
            <a:r>
              <a:rPr lang="ru-RU" sz="3200" dirty="0" smtClean="0"/>
              <a:t>Но потом родители мальчика не разрешили ему пользоваться этим будильником, потому что вода текла прямо на кровать и это было неудобно.</a:t>
            </a:r>
            <a:endParaRPr lang="ru-RU" sz="3200" dirty="0"/>
          </a:p>
        </p:txBody>
      </p:sp>
      <p:pic>
        <p:nvPicPr>
          <p:cNvPr id="5122" name="Picture 2" descr="https://i.ytimg.com/vi/fwD_X9Rs1Wc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r="12682"/>
          <a:stretch/>
        </p:blipFill>
        <p:spPr bwMode="auto">
          <a:xfrm>
            <a:off x="4386262" y="3874079"/>
            <a:ext cx="3848100" cy="23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ора вставать - Зощенко М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27" y="2542987"/>
            <a:ext cx="4083654" cy="34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3512" y="973327"/>
            <a:ext cx="93249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 папаша принёс откуда-то настоящий будильник. И с тех пор мальчик сам заводил этот будильник и каждое утро вставал в указанное время.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848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1027906"/>
            <a:ext cx="111871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Как звали главного героя рассказа?</a:t>
            </a:r>
          </a:p>
          <a:p>
            <a:endParaRPr lang="ru-RU" sz="4000" dirty="0"/>
          </a:p>
          <a:p>
            <a:endParaRPr lang="ru-RU" sz="4000" dirty="0" smtClean="0"/>
          </a:p>
          <a:p>
            <a:r>
              <a:rPr lang="ru-RU" sz="4000" dirty="0" smtClean="0"/>
              <a:t>Куда поступил мальчик в этом году?</a:t>
            </a:r>
          </a:p>
          <a:p>
            <a:endParaRPr lang="ru-RU" sz="4000" dirty="0"/>
          </a:p>
          <a:p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27933" y="1825625"/>
            <a:ext cx="11187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Павлик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0643" y="3987869"/>
            <a:ext cx="111871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Павлик поступил в этом году в школу.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1027906"/>
            <a:ext cx="111871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Что принес папаша Павлику?</a:t>
            </a:r>
          </a:p>
          <a:p>
            <a:endParaRPr lang="ru-RU" sz="4000" dirty="0"/>
          </a:p>
          <a:p>
            <a:endParaRPr lang="ru-RU" sz="4000" dirty="0" smtClean="0"/>
          </a:p>
          <a:p>
            <a:r>
              <a:rPr lang="ru-RU" sz="4000" dirty="0" smtClean="0"/>
              <a:t>Почему родители не разрешили пользоваться будильником?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0436" y="1781958"/>
            <a:ext cx="11187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Настоящий будильник.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3987" y="4373849"/>
            <a:ext cx="111871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Потому что вода текла прямо на кровать, и это было неудобно.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3444943" y="711070"/>
            <a:ext cx="6670607" cy="167122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М.Зощенко</a:t>
            </a:r>
            <a:endParaRPr lang="ru-RU" sz="4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«Пора вставать!»</a:t>
            </a:r>
          </a:p>
        </p:txBody>
      </p:sp>
      <p:pic>
        <p:nvPicPr>
          <p:cNvPr id="6" name="Picture 2" descr="Happy cute cartoon школьники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2728242"/>
            <a:ext cx="4616450" cy="35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924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1027906"/>
            <a:ext cx="111871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Что изобрёл Павлик? </a:t>
            </a:r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Что хотел сказать автор, рассказав эту историю?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2819" y="1958856"/>
            <a:ext cx="11187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Будильник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466173"/>
            <a:ext cx="1118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Что время можно измерять не только с помощью часов.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4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3743" y="603995"/>
            <a:ext cx="971005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</a:t>
            </a:r>
            <a:r>
              <a:rPr lang="ru-RU" sz="4400" dirty="0" smtClean="0"/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главного героя.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cribble.su/school-literature/druzhok-book-extracurricular-reading-1/druzhok-book-extracurricular-reading-1.files/image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35" y="1929558"/>
            <a:ext cx="5056298" cy="353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14368" y="1575615"/>
            <a:ext cx="4561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находчивый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14367" y="2518054"/>
            <a:ext cx="11187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смекалистый 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8411" y="3416657"/>
            <a:ext cx="11187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изобретательный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14367" y="4442867"/>
            <a:ext cx="11187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обязательный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626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29769" y="643185"/>
            <a:ext cx="404268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</a:t>
            </a:r>
            <a:r>
              <a:rPr lang="ru-RU" sz="4400" dirty="0" smtClean="0"/>
              <a:t> </a:t>
            </a:r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4886" y="1614805"/>
            <a:ext cx="4561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Павлик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885" y="2153349"/>
            <a:ext cx="609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</a:t>
            </a:r>
            <a:r>
              <a:rPr lang="ru-RU" sz="4000" dirty="0" smtClean="0">
                <a:solidFill>
                  <a:srgbClr val="FF0000"/>
                </a:solidFill>
              </a:rPr>
              <a:t>аходчивый, смекалистый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2225" y="2779576"/>
            <a:ext cx="7937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учился, не опаздывал, изобрёл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2224" y="3445735"/>
            <a:ext cx="9313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Павлик соорудил будильник из чайника.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34885" y="4103463"/>
            <a:ext cx="4561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изобретатель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7943" y="510235"/>
            <a:ext cx="10757807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переска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произведения «Пора вставать!»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М.Зощенко</a:t>
            </a:r>
            <a:r>
              <a:rPr lang="ru-RU" sz="4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Picasa Web Albums - brichi Monferrer - DIBUIXOS DE C... | Детские рисунки,  Школьные идеи, Детские карт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3046070"/>
            <a:ext cx="3271108" cy="32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86746" y="4001294"/>
            <a:ext cx="6818507" cy="15603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  <p:pic>
        <p:nvPicPr>
          <p:cNvPr id="6" name="Picture 2" descr="https://obninsk.poliglotiki.ru/images/site/cache/93/53/9353c66e8d4b45bffe9f9a04587a12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46" y="619337"/>
            <a:ext cx="5268770" cy="31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85297" y="559177"/>
            <a:ext cx="90827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82.img.avito.st/640x480/5610266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3"/>
          <a:stretch/>
        </p:blipFill>
        <p:spPr bwMode="auto">
          <a:xfrm>
            <a:off x="2900364" y="2262415"/>
            <a:ext cx="7100886" cy="389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0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52400" b="34809"/>
          <a:stretch/>
        </p:blipFill>
        <p:spPr>
          <a:xfrm>
            <a:off x="1247109" y="1904384"/>
            <a:ext cx="10200819" cy="36001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9164" y="982802"/>
            <a:ext cx="1074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Упражнение 70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7363" y="1690688"/>
            <a:ext cx="600075" cy="809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91553" y="2529815"/>
            <a:ext cx="650742" cy="46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542295" y="2529815"/>
            <a:ext cx="281" cy="2576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98803" y="2532137"/>
            <a:ext cx="6161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620450" y="2513903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88942" y="2533600"/>
            <a:ext cx="5353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424303" y="2513903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572506" y="3028950"/>
            <a:ext cx="613482" cy="19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50128" y="3026628"/>
            <a:ext cx="35860" cy="2275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798903" y="3028950"/>
            <a:ext cx="573322" cy="55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390155" y="3048809"/>
            <a:ext cx="0" cy="187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182239" y="2973682"/>
            <a:ext cx="6161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9798424" y="2964717"/>
            <a:ext cx="139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9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2742" y="777089"/>
            <a:ext cx="10742386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Open Sans"/>
              </a:rPr>
              <a:t>Около дома водитель приглушил мотор машины.</a:t>
            </a:r>
          </a:p>
          <a:p>
            <a:endParaRPr lang="ru-RU" sz="3600" b="1" dirty="0">
              <a:latin typeface="Open Sans"/>
            </a:endParaRPr>
          </a:p>
          <a:p>
            <a:r>
              <a:rPr lang="ru-RU" sz="3600" b="1" dirty="0" smtClean="0">
                <a:latin typeface="Open Sans"/>
              </a:rPr>
              <a:t>Мальчик подбежал и прервал беседу взрослых.</a:t>
            </a:r>
          </a:p>
          <a:p>
            <a:endParaRPr lang="ru-RU" sz="3600" b="1" dirty="0">
              <a:latin typeface="Open Sans"/>
            </a:endParaRPr>
          </a:p>
          <a:p>
            <a:r>
              <a:rPr lang="ru-RU" sz="3600" b="1" dirty="0" smtClean="0">
                <a:latin typeface="Open Sans"/>
              </a:rPr>
              <a:t>Мама приложила руку ко лбу, чтобы проверить состояние сына.</a:t>
            </a:r>
          </a:p>
          <a:p>
            <a:endParaRPr lang="ru-RU" sz="3600" b="1" dirty="0">
              <a:latin typeface="Open Sans"/>
            </a:endParaRPr>
          </a:p>
          <a:p>
            <a:endParaRPr lang="ru-RU" sz="3600" b="1" dirty="0" smtClean="0">
              <a:latin typeface="Open Sans"/>
            </a:endParaRPr>
          </a:p>
          <a:p>
            <a:endParaRPr lang="ru-RU" sz="3600" b="1" dirty="0">
              <a:latin typeface="Open Sans"/>
            </a:endParaRPr>
          </a:p>
          <a:p>
            <a:endParaRPr lang="ru-RU" sz="3600" b="1" dirty="0" smtClean="0">
              <a:latin typeface="Open Sans"/>
            </a:endParaRPr>
          </a:p>
          <a:p>
            <a:endParaRPr lang="ru-RU" sz="3600" b="1" dirty="0">
              <a:latin typeface="Open Sans"/>
            </a:endParaRPr>
          </a:p>
          <a:p>
            <a:endParaRPr lang="ru-RU" sz="3600" b="1" dirty="0" smtClean="0">
              <a:latin typeface="Open Sans"/>
            </a:endParaRPr>
          </a:p>
          <a:p>
            <a:endParaRPr lang="ru-RU" sz="3600" b="1" dirty="0">
              <a:latin typeface="Open Sans"/>
            </a:endParaRPr>
          </a:p>
          <a:p>
            <a:endParaRPr lang="ru-RU" sz="3600" b="1" dirty="0" smtClean="0">
              <a:latin typeface="Open San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391835" y="945374"/>
            <a:ext cx="767283" cy="48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7159119" y="940730"/>
            <a:ext cx="280" cy="2576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325906" y="2562071"/>
            <a:ext cx="830036" cy="18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155943" y="2557427"/>
            <a:ext cx="280" cy="2576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617694" y="4239775"/>
            <a:ext cx="830036" cy="18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447731" y="4235131"/>
            <a:ext cx="280" cy="2576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087036" y="2555592"/>
            <a:ext cx="830036" cy="18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917073" y="2550948"/>
            <a:ext cx="280" cy="2576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3444943" y="711070"/>
            <a:ext cx="6670607" cy="167122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М.Зощенко</a:t>
            </a:r>
            <a:endParaRPr lang="ru-RU" sz="4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«Пора вставать!»</a:t>
            </a:r>
          </a:p>
        </p:txBody>
      </p:sp>
      <p:pic>
        <p:nvPicPr>
          <p:cNvPr id="2050" name="Picture 2" descr="https://mishka-knizhka.ru/wp-content/uploads/2020/08/pora-vstav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7" y="2412206"/>
            <a:ext cx="461962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748407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FF0000"/>
                </a:solidFill>
                <a:effectLst/>
                <a:latin typeface="Inter"/>
              </a:rPr>
              <a:t>Михаил Михайлович Зощенко </a:t>
            </a:r>
            <a:r>
              <a:rPr lang="ru-RU" sz="3200" b="0" i="0" dirty="0" smtClean="0">
                <a:solidFill>
                  <a:srgbClr val="323749"/>
                </a:solidFill>
                <a:effectLst/>
                <a:latin typeface="Inter"/>
              </a:rPr>
              <a:t>(1894-1958) известен как писатель, сценарист и драматург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47787" y="2073970"/>
            <a:ext cx="998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323749"/>
                </a:solidFill>
                <a:effectLst/>
                <a:latin typeface="Inter"/>
              </a:rPr>
              <a:t>Писать он начал еще восьмилетним мальчиком – сначала это были стихотворения, потом рассказы. Уже в 13 лет он стал автором рассказа “Пальто”</a:t>
            </a:r>
            <a:endParaRPr lang="ru-RU" sz="3200" dirty="0"/>
          </a:p>
        </p:txBody>
      </p:sp>
      <p:pic>
        <p:nvPicPr>
          <p:cNvPr id="6146" name="Picture 2" descr="https://static.wixstatic.com/media/546878_c32231b881424c17b4de095f8bb2862b~mv2.jpg/v1/fit/w_720%2Ch_1000%2Cal_c%2Cq_80/f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19" y="3643630"/>
            <a:ext cx="1940719" cy="30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td1.mycdn.me/image?id=897114262904&amp;t=20&amp;plc=MOBILE&amp;tkn=*u0hOFV9nXbSj04OGPxgmc1EDW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2" y="3841921"/>
            <a:ext cx="4572000" cy="257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7312" y="794573"/>
            <a:ext cx="9996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323749"/>
                </a:solidFill>
                <a:effectLst/>
                <a:latin typeface="Inter"/>
              </a:rPr>
              <a:t>Зощенко Михаил Михайлович стал популярным очень быстро – его книги издаются и переиздаются (с 1922 года, количество переизданий достигло сотни), а фразы становятся крылатыми.</a:t>
            </a:r>
            <a:endParaRPr lang="ru-RU" sz="3200" dirty="0"/>
          </a:p>
        </p:txBody>
      </p:sp>
      <p:pic>
        <p:nvPicPr>
          <p:cNvPr id="7170" name="Picture 2" descr="http://www.zavgoradm37.ru/images/bibl/news/2020/200730b/zoshen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912269"/>
            <a:ext cx="4352925" cy="32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culture.ru/storage/images/1287ebf94f2957f4e82118d6e7fab1af/367dc716d9f2286bb363e7ea0e0468c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69" y="3105098"/>
            <a:ext cx="3902262" cy="28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3487" y="753934"/>
            <a:ext cx="66103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Open Sans"/>
              </a:rPr>
              <a:t>Своё детство Зощенко описал в рассказах для детей – «Лёля и Минька», где Минька это он, а Лёля – его старшая сестра. В этих рассказах юмор сочетается с серьёзностью, их интересно читать и взрослым, и детям.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33487" y="4901655"/>
            <a:ext cx="9925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Open Sans"/>
              </a:rPr>
              <a:t>Умер Зощенко в 1958 году в Сестрорецке, где и был похоронен.</a:t>
            </a:r>
            <a:endParaRPr lang="ru-RU" sz="3200" dirty="0"/>
          </a:p>
        </p:txBody>
      </p:sp>
      <p:pic>
        <p:nvPicPr>
          <p:cNvPr id="8194" name="Picture 2" descr="https://niklibrary.ru/images/Abonement/%D0%9A%D0%BD%D1%8F%D0%B7%D0%B5%D0%B2%D0%B0_%D0%A1.%D0%90/%D0%97%D0%BE%D1%89%D0%B5%D0%BD%D0%BA%D0%BE_%D0%9C/%D0%BB%D0%B5%D0%BB%D1%8C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765" y="754617"/>
            <a:ext cx="2688107" cy="401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27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515</Words>
  <Application>Microsoft Office PowerPoint</Application>
  <PresentationFormat>Широкоэкранный</PresentationFormat>
  <Paragraphs>68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Inter</vt:lpstr>
      <vt:lpstr>Open Sans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24</cp:revision>
  <dcterms:created xsi:type="dcterms:W3CDTF">2021-10-08T21:31:43Z</dcterms:created>
  <dcterms:modified xsi:type="dcterms:W3CDTF">2021-10-09T11:33:57Z</dcterms:modified>
</cp:coreProperties>
</file>