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1" r:id="rId7"/>
    <p:sldId id="260" r:id="rId8"/>
    <p:sldId id="259" r:id="rId9"/>
    <p:sldId id="258" r:id="rId10"/>
    <p:sldId id="267" r:id="rId11"/>
    <p:sldId id="266" r:id="rId12"/>
    <p:sldId id="265" r:id="rId13"/>
    <p:sldId id="269" r:id="rId14"/>
    <p:sldId id="268" r:id="rId15"/>
    <p:sldId id="271" r:id="rId16"/>
    <p:sldId id="270" r:id="rId17"/>
    <p:sldId id="272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9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1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6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6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7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3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5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3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8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EADC-3944-41BC-8126-9BBC79600F0E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C6E4-84DE-47F0-A8C8-1A70AD15A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2.freepng.ru/20180313/hye/kisspng-book-child-reading-drawing-illustration-cartoon-books-5aa8962dedefa9.8766216315209979339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98"/>
          <a:stretch/>
        </p:blipFill>
        <p:spPr bwMode="auto">
          <a:xfrm>
            <a:off x="4127661" y="3275678"/>
            <a:ext cx="332235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693" y="561772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5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4807" y="733485"/>
            <a:ext cx="107423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Open Sans"/>
              </a:rPr>
              <a:t>                              Проверка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4400" b="1" dirty="0" smtClean="0"/>
              <a:t>пар                                копать</a:t>
            </a:r>
          </a:p>
          <a:p>
            <a:r>
              <a:rPr lang="ru-RU" sz="4400" b="1" dirty="0" smtClean="0"/>
              <a:t>                 земля                           варить</a:t>
            </a:r>
          </a:p>
          <a:p>
            <a:r>
              <a:rPr lang="ru-RU" sz="4400" b="1" dirty="0" smtClean="0"/>
              <a:t>                 сам                                ходить</a:t>
            </a:r>
            <a:endParaRPr lang="ru-RU" sz="3600" b="1" dirty="0" smtClean="0"/>
          </a:p>
          <a:p>
            <a:endParaRPr lang="ru-RU" sz="3600" b="1" dirty="0" smtClean="0">
              <a:solidFill>
                <a:srgbClr val="FF0000"/>
              </a:solidFill>
              <a:latin typeface="Open San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16829" y="2316163"/>
            <a:ext cx="3706585" cy="111283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741635" y="2316163"/>
            <a:ext cx="2981779" cy="6939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016828" y="2994026"/>
            <a:ext cx="3706586" cy="68024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41635" y="3688612"/>
            <a:ext cx="10742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Open Sans"/>
              </a:rPr>
              <a:t>пароход</a:t>
            </a:r>
          </a:p>
          <a:p>
            <a:r>
              <a:rPr lang="ru-RU" sz="3600" b="1" dirty="0" smtClean="0">
                <a:latin typeface="Open Sans"/>
              </a:rPr>
              <a:t>землекоп</a:t>
            </a:r>
          </a:p>
          <a:p>
            <a:r>
              <a:rPr lang="ru-RU" sz="3600" b="1" dirty="0" smtClean="0">
                <a:latin typeface="Open Sans"/>
              </a:rPr>
              <a:t>самовар</a:t>
            </a:r>
          </a:p>
          <a:p>
            <a:endParaRPr lang="ru-RU" sz="3600" b="1" dirty="0" smtClean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4741634" y="3695343"/>
            <a:ext cx="908051" cy="202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870121" y="3681496"/>
            <a:ext cx="908051" cy="2029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4806947" y="4270839"/>
            <a:ext cx="1069522" cy="239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095996" y="4291214"/>
            <a:ext cx="908960" cy="2031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4769301" y="4858768"/>
            <a:ext cx="908051" cy="2029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897788" y="4844921"/>
            <a:ext cx="908051" cy="2029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24802" y="5323842"/>
            <a:ext cx="10742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Open Sans"/>
              </a:rPr>
              <a:t>Составьте предложения с данными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41025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293952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По реке плыли белые пароходы.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7305220" y="1307799"/>
            <a:ext cx="908051" cy="202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433707" y="1293952"/>
            <a:ext cx="908051" cy="202925"/>
          </a:xfrm>
          <a:prstGeom prst="rect">
            <a:avLst/>
          </a:prstGeom>
        </p:spPr>
      </p:pic>
      <p:pic>
        <p:nvPicPr>
          <p:cNvPr id="7170" name="Picture 2" descr="https://stihi.ru/pics/2018/04/06/31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0"/>
          <a:stretch/>
        </p:blipFill>
        <p:spPr bwMode="auto">
          <a:xfrm>
            <a:off x="3822490" y="2316163"/>
            <a:ext cx="4547020" cy="37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3128" y="992724"/>
            <a:ext cx="10742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Прихватив у сарая лопату, землекоп прошёл в огород.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028667" y="1004013"/>
            <a:ext cx="1304474" cy="291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9552668" y="1024389"/>
            <a:ext cx="908960" cy="203128"/>
          </a:xfrm>
          <a:prstGeom prst="rect">
            <a:avLst/>
          </a:prstGeom>
        </p:spPr>
      </p:pic>
      <p:pic>
        <p:nvPicPr>
          <p:cNvPr id="9218" name="Picture 2" descr="https://img01.kupiprodai.ru/102020/16030192709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95" y="1808894"/>
            <a:ext cx="3294743" cy="43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030288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На столе стоит красивый самовар.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127091" y="1094710"/>
            <a:ext cx="908051" cy="202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9343116" y="1073730"/>
            <a:ext cx="908051" cy="202925"/>
          </a:xfrm>
          <a:prstGeom prst="rect">
            <a:avLst/>
          </a:prstGeom>
        </p:spPr>
      </p:pic>
      <p:pic>
        <p:nvPicPr>
          <p:cNvPr id="10242" name="Picture 2" descr="https://pngimg.com/uploads/samovar/samovar_PNG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36" y="1738174"/>
            <a:ext cx="3698194" cy="4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884" t="25894" r="8514" b="68313"/>
          <a:stretch/>
        </p:blipFill>
        <p:spPr>
          <a:xfrm>
            <a:off x="866415" y="1860890"/>
            <a:ext cx="10550610" cy="15270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0" y="2001838"/>
            <a:ext cx="518160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38600" y="746992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63 .</a:t>
            </a:r>
          </a:p>
        </p:txBody>
      </p:sp>
      <p:pic>
        <p:nvPicPr>
          <p:cNvPr id="11266" name="Picture 2" descr="https://ds38-zlatoust.chel.prosadiki.ru/media/2020/01/27/1250330818/09223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20" y="3286365"/>
            <a:ext cx="2709560" cy="28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i-igrushki.ru/upload/iblock/88e/88edb2735edf504bba2d6b51a775966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0" y="3429000"/>
            <a:ext cx="2453640" cy="27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26020" y="2200990"/>
            <a:ext cx="354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е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3254" y="222567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4742" y="22322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е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90030" y="222567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34453" y="22265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е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24901" y="260674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8450" y="262100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72583" y="263167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е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38871" y="262100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792" t="41770" r="3204" b="38697"/>
          <a:stretch/>
        </p:blipFill>
        <p:spPr>
          <a:xfrm>
            <a:off x="1834978" y="1726810"/>
            <a:ext cx="8522043" cy="4093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38600" y="746992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64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4977" y="1687513"/>
            <a:ext cx="92057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2396" y="1046423"/>
            <a:ext cx="107423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пешеход – пешком ходить</a:t>
            </a:r>
          </a:p>
          <a:p>
            <a:endParaRPr lang="ru-RU" sz="4000" b="1" dirty="0">
              <a:latin typeface="Open Sans"/>
            </a:endParaRPr>
          </a:p>
          <a:p>
            <a:endParaRPr lang="ru-RU" sz="4000" b="1" dirty="0" smtClean="0">
              <a:latin typeface="Open Sans"/>
            </a:endParaRPr>
          </a:p>
          <a:p>
            <a:endParaRPr lang="ru-RU" sz="4000" b="1" dirty="0">
              <a:latin typeface="Open Sans"/>
            </a:endParaRPr>
          </a:p>
          <a:p>
            <a:r>
              <a:rPr lang="ru-RU" sz="4000" b="1" dirty="0" smtClean="0">
                <a:latin typeface="Open Sans"/>
              </a:rPr>
              <a:t>вездеход – везде ходит</a:t>
            </a:r>
          </a:p>
          <a:p>
            <a:endParaRPr lang="ru-RU" sz="4000" b="1" dirty="0" smtClean="0">
              <a:latin typeface="Open Sans"/>
            </a:endParaRPr>
          </a:p>
        </p:txBody>
      </p:sp>
      <p:pic>
        <p:nvPicPr>
          <p:cNvPr id="12290" name="Picture 2" descr="https://kircbs.ru/userfiles/image/Kalendar/Iun'_2021/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55" y="1830018"/>
            <a:ext cx="2867891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pinimg.com/originals/4a/c0/c3/4ac0c3089fc8ffb2b75f2f157834eea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0"/>
          <a:stretch/>
        </p:blipFill>
        <p:spPr bwMode="auto">
          <a:xfrm>
            <a:off x="2566267" y="4310539"/>
            <a:ext cx="3028522" cy="207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1123603" y="1080941"/>
            <a:ext cx="1226881" cy="274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566267" y="1080942"/>
            <a:ext cx="891458" cy="1992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1236780" y="3500574"/>
            <a:ext cx="1236779" cy="276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760780" y="3500575"/>
            <a:ext cx="908051" cy="2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2396" y="736733"/>
            <a:ext cx="107423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                </a:t>
            </a:r>
            <a:r>
              <a:rPr lang="ru-RU" sz="4000" b="1" dirty="0" smtClean="0">
                <a:solidFill>
                  <a:srgbClr val="FF0000"/>
                </a:solidFill>
                <a:latin typeface="Open Sans"/>
              </a:rPr>
              <a:t>Необычные слова</a:t>
            </a:r>
          </a:p>
          <a:p>
            <a:r>
              <a:rPr lang="ru-RU" sz="4000" b="1" dirty="0" err="1" smtClean="0">
                <a:latin typeface="Open Sans"/>
              </a:rPr>
              <a:t>вездекот</a:t>
            </a:r>
            <a:endParaRPr lang="ru-RU" sz="4000" b="1" dirty="0" smtClean="0">
              <a:latin typeface="Open Sans"/>
            </a:endParaRPr>
          </a:p>
          <a:p>
            <a:r>
              <a:rPr lang="ru-RU" sz="4000" b="1" dirty="0" err="1" smtClean="0">
                <a:latin typeface="Open Sans"/>
              </a:rPr>
              <a:t>вездехвост</a:t>
            </a:r>
            <a:endParaRPr lang="ru-RU" sz="4000" b="1" dirty="0" smtClean="0">
              <a:latin typeface="Open Sans"/>
            </a:endParaRPr>
          </a:p>
          <a:p>
            <a:r>
              <a:rPr lang="ru-RU" sz="4000" b="1" dirty="0" err="1" smtClean="0">
                <a:latin typeface="Open Sans"/>
              </a:rPr>
              <a:t>везделапы</a:t>
            </a:r>
            <a:r>
              <a:rPr lang="ru-RU" sz="4000" b="1" dirty="0" smtClean="0">
                <a:latin typeface="Open Sans"/>
              </a:rPr>
              <a:t> </a:t>
            </a:r>
          </a:p>
          <a:p>
            <a:endParaRPr lang="ru-RU" sz="4000" b="1" dirty="0" smtClean="0">
              <a:latin typeface="Open Sans"/>
            </a:endParaRPr>
          </a:p>
          <a:p>
            <a:endParaRPr lang="ru-RU" sz="4000" b="1" dirty="0">
              <a:latin typeface="Open Sans"/>
            </a:endParaRPr>
          </a:p>
          <a:p>
            <a:endParaRPr lang="ru-RU" sz="4000" b="1" dirty="0" smtClean="0">
              <a:latin typeface="Open Sans"/>
            </a:endParaRPr>
          </a:p>
          <a:p>
            <a:endParaRPr lang="ru-RU" sz="4000" b="1" dirty="0" smtClean="0">
              <a:latin typeface="Open Sans"/>
            </a:endParaRPr>
          </a:p>
        </p:txBody>
      </p:sp>
      <p:pic>
        <p:nvPicPr>
          <p:cNvPr id="14338" name="Picture 2" descr="https://f3.mylove.ru/vvHB8P1Mz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20" y="1877918"/>
            <a:ext cx="4035348" cy="40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132" t="62465" r="5400" b="32537"/>
          <a:stretch/>
        </p:blipFill>
        <p:spPr>
          <a:xfrm>
            <a:off x="872978" y="1845425"/>
            <a:ext cx="10258197" cy="13134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38600" y="746992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65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0825" y="1845425"/>
            <a:ext cx="920579" cy="399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60825" y="3865273"/>
            <a:ext cx="10742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Open Sans"/>
              </a:rPr>
              <a:t>Ледокол, пешеход, паровоз, землекоп, самолёт, утконос, стенгазета, вездеход.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1005040" y="3881252"/>
            <a:ext cx="1058173" cy="1723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279357" y="3900510"/>
            <a:ext cx="844680" cy="137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3284021" y="3874735"/>
            <a:ext cx="1037100" cy="1975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4524184" y="3874735"/>
            <a:ext cx="753562" cy="1684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454315" y="3900509"/>
            <a:ext cx="1027109" cy="1531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603300" y="3881252"/>
            <a:ext cx="891458" cy="1992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7559924" y="3806294"/>
            <a:ext cx="1226881" cy="274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9002588" y="3806295"/>
            <a:ext cx="891458" cy="1992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910557" y="4408921"/>
            <a:ext cx="1226881" cy="2741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191075" y="4446399"/>
            <a:ext cx="891458" cy="1992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3232801" y="4427825"/>
            <a:ext cx="761586" cy="1701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4285305" y="4446399"/>
            <a:ext cx="774044" cy="1729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115134" y="4371441"/>
            <a:ext cx="1226881" cy="2741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204869" y="4385044"/>
            <a:ext cx="1200641" cy="2683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7866014" y="4390696"/>
            <a:ext cx="1226881" cy="2741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9308678" y="4390697"/>
            <a:ext cx="891458" cy="1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4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676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22" t="70591" r="3045" b="15019"/>
          <a:stretch/>
        </p:blipFill>
        <p:spPr>
          <a:xfrm>
            <a:off x="998068" y="2001838"/>
            <a:ext cx="10195864" cy="34054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6492" y="2087795"/>
            <a:ext cx="920579" cy="399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4300" y="1201877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66 .</a:t>
            </a:r>
          </a:p>
        </p:txBody>
      </p:sp>
    </p:spTree>
    <p:extLst>
      <p:ext uri="{BB962C8B-B14F-4D97-AF65-F5344CB8AC3E}">
        <p14:creationId xmlns:p14="http://schemas.microsoft.com/office/powerpoint/2010/main" val="9301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67420"/>
          <a:stretch/>
        </p:blipFill>
        <p:spPr>
          <a:xfrm>
            <a:off x="1511410" y="353301"/>
            <a:ext cx="9169179" cy="2004137"/>
          </a:xfrm>
          <a:prstGeom prst="rect">
            <a:avLst/>
          </a:prstGeom>
        </p:spPr>
      </p:pic>
      <p:pic>
        <p:nvPicPr>
          <p:cNvPr id="1026" name="Picture 2" descr="https://d3t3ozftmdmh3i.cloudfront.net/production/podcast_uploaded_episode/5421175/5421175-1592825464520-2cc338428cf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6" y="2311678"/>
            <a:ext cx="4327959" cy="43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89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91" y="453894"/>
            <a:ext cx="9803218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259805"/>
            <a:ext cx="9710057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выразительное чтение произведения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С.Баруздина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Алёшке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надоело».</a:t>
            </a:r>
          </a:p>
        </p:txBody>
      </p:sp>
      <p:pic>
        <p:nvPicPr>
          <p:cNvPr id="6" name="Picture 2" descr="https://2.bp.blogspot.com/-435orI6DGVs/W_DPzl5uh8I/AAAAAAAAAcg/RxXSkl0bRFE9iHGmjNFNAZETQMsrDZo5ACLcBGAs/s160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25" y="2411158"/>
            <a:ext cx="3571298" cy="34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0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987" y="427319"/>
            <a:ext cx="1055370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Open Sans"/>
              </a:rPr>
              <a:t>                    Вопросы</a:t>
            </a:r>
          </a:p>
          <a:p>
            <a:endParaRPr lang="ru-RU" sz="3600" dirty="0">
              <a:solidFill>
                <a:srgbClr val="383838"/>
              </a:solidFill>
              <a:latin typeface="Open Sans"/>
            </a:endParaRP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Как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называется рассказ</a:t>
            </a: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?</a:t>
            </a:r>
          </a:p>
          <a:p>
            <a:endParaRPr lang="ru-RU" sz="3600" dirty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2. Кто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автор?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3. О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ком рассказ</a:t>
            </a: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?</a:t>
            </a:r>
          </a:p>
          <a:p>
            <a:endParaRPr lang="ru-RU" sz="3600" dirty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4. О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чём рассказ?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7962" y="2198969"/>
            <a:ext cx="10553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Open Sans"/>
              </a:rPr>
              <a:t>«Как </a:t>
            </a:r>
            <a:r>
              <a:rPr lang="ru-RU" sz="3600" dirty="0">
                <a:solidFill>
                  <a:srgbClr val="FF0000"/>
                </a:solidFill>
                <a:latin typeface="Open Sans"/>
              </a:rPr>
              <a:t>Алёшке учиться надоело</a:t>
            </a:r>
            <a:r>
              <a:rPr lang="ru-RU" sz="3600" dirty="0" smtClean="0">
                <a:solidFill>
                  <a:srgbClr val="FF0000"/>
                </a:solidFill>
                <a:latin typeface="Open Sans"/>
              </a:rPr>
              <a:t>.» </a:t>
            </a:r>
            <a:endParaRPr lang="ru-RU" sz="360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2325" y="2624322"/>
            <a:ext cx="10553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Open Sans"/>
              </a:rPr>
              <a:t>Сергей </a:t>
            </a:r>
            <a:r>
              <a:rPr lang="ru-RU" sz="3600" dirty="0" err="1">
                <a:solidFill>
                  <a:srgbClr val="FF0000"/>
                </a:solidFill>
                <a:latin typeface="Open Sans"/>
              </a:rPr>
              <a:t>Баруздин</a:t>
            </a:r>
            <a:r>
              <a:rPr lang="ru-RU" sz="3600" dirty="0">
                <a:solidFill>
                  <a:srgbClr val="FF0000"/>
                </a:solidFill>
                <a:latin typeface="Open Sans"/>
              </a:rPr>
              <a:t> </a:t>
            </a:r>
            <a:endParaRPr lang="ru-RU" sz="3600" dirty="0" smtClean="0">
              <a:solidFill>
                <a:srgbClr val="FF0000"/>
              </a:solidFill>
              <a:latin typeface="Open Sans"/>
            </a:endParaRPr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387" y="3740886"/>
            <a:ext cx="1055370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Open Sans"/>
              </a:rPr>
              <a:t>                   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Open Sans"/>
              </a:rPr>
              <a:t>О мальчике Алёше. </a:t>
            </a:r>
            <a:endParaRPr lang="ru-RU" sz="3600" dirty="0" smtClean="0">
              <a:solidFill>
                <a:srgbClr val="FF0000"/>
              </a:solidFill>
              <a:latin typeface="Open Sans"/>
            </a:endParaRPr>
          </a:p>
          <a:p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2362" y="5430204"/>
            <a:ext cx="10553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Open Sans"/>
              </a:rPr>
              <a:t>Алёша </a:t>
            </a:r>
            <a:r>
              <a:rPr lang="ru-RU" sz="3600" dirty="0">
                <a:solidFill>
                  <a:srgbClr val="FF0000"/>
                </a:solidFill>
                <a:latin typeface="Open Sans"/>
              </a:rPr>
              <a:t>не хочет учиться.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t.depositphotos.com/1518313/4331/v/950/depositphotos_43311717-stock-illustration-vacuum-clea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52" y="1759630"/>
            <a:ext cx="3338739" cy="33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ykyryzo.ru/wp-content/uploads/2020/05/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3" t="21200" b="33483"/>
          <a:stretch/>
        </p:blipFill>
        <p:spPr bwMode="auto">
          <a:xfrm>
            <a:off x="6285920" y="1106407"/>
            <a:ext cx="4169808" cy="34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kykyryzo.ru/wp-content/uploads/2020/05/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3" t="66942" r="14288" b="27324"/>
          <a:stretch/>
        </p:blipFill>
        <p:spPr bwMode="auto">
          <a:xfrm>
            <a:off x="5403385" y="4892675"/>
            <a:ext cx="561055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609642" y="4848351"/>
            <a:ext cx="1529257" cy="2926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505551" y="4848351"/>
            <a:ext cx="1556947" cy="2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2.infourok.ru/uploads/ex/0b86/000687ad-c60edf27/img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21867" r="4691" b="5923"/>
          <a:stretch/>
        </p:blipFill>
        <p:spPr bwMode="auto">
          <a:xfrm>
            <a:off x="1118509" y="669471"/>
            <a:ext cx="6874328" cy="41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4.infourok.ru/uploads/ex/0cc5/0009bd3c-2418ada0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b="83302"/>
          <a:stretch/>
        </p:blipFill>
        <p:spPr bwMode="auto">
          <a:xfrm>
            <a:off x="5866094" y="4883830"/>
            <a:ext cx="4253486" cy="12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296912" y="5144926"/>
            <a:ext cx="1179597" cy="2257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7992837" y="5199320"/>
            <a:ext cx="1200954" cy="2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s04.infourok.ru/uploads/ex/04ea/000b6311-979dd25a/img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3" r="32559" b="16061"/>
          <a:stretch/>
        </p:blipFill>
        <p:spPr bwMode="auto">
          <a:xfrm>
            <a:off x="1213757" y="1002739"/>
            <a:ext cx="6395357" cy="199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4.infourok.ru/uploads/ex/04ea/000b6311-979dd25a/img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6" t="7619" b="45952"/>
          <a:stretch/>
        </p:blipFill>
        <p:spPr bwMode="auto">
          <a:xfrm>
            <a:off x="6400801" y="3429000"/>
            <a:ext cx="4718957" cy="2599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s04.infourok.ru/uploads/ex/04ea/000b6311-979dd25a/img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1" t="83500" r="31607" b="6499"/>
          <a:stretch/>
        </p:blipFill>
        <p:spPr bwMode="auto">
          <a:xfrm>
            <a:off x="1361399" y="4441371"/>
            <a:ext cx="4587644" cy="10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020902" y="4264484"/>
            <a:ext cx="1583068" cy="3537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3970641" y="4309037"/>
            <a:ext cx="1611730" cy="3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09613" y="737642"/>
            <a:ext cx="13870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Open Sans"/>
              </a:rPr>
              <a:t>                   Что такое сложные слова?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</p:txBody>
      </p:sp>
      <p:pic>
        <p:nvPicPr>
          <p:cNvPr id="5122" name="Picture 2" descr="https://avatars.mds.yandex.net/get-pdb/2449556/6fd132ff-e9fb-44d1-8d3a-52534e588aa5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18" y="2064963"/>
            <a:ext cx="4398963" cy="36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201" t="61823" r="2177" b="22906"/>
          <a:stretch/>
        </p:blipFill>
        <p:spPr>
          <a:xfrm>
            <a:off x="389254" y="1804757"/>
            <a:ext cx="11413490" cy="39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paperaccess.com/full/2763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4807" y="733485"/>
            <a:ext cx="107423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                               Запомни!</a:t>
            </a:r>
          </a:p>
          <a:p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Буквы гласных 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Open Sans"/>
              </a:rPr>
              <a:t>о</a:t>
            </a:r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, 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Open Sans"/>
              </a:rPr>
              <a:t>е</a:t>
            </a:r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 в сложных словах – это орфограмма: буква безударного гласного.</a:t>
            </a:r>
          </a:p>
          <a:p>
            <a:endParaRPr lang="ru-RU" sz="3600" b="1" dirty="0">
              <a:solidFill>
                <a:srgbClr val="383838"/>
              </a:solidFill>
              <a:latin typeface="Open Sans"/>
            </a:endParaRPr>
          </a:p>
          <a:p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Чаще всего корни в сложных словах соединяют буквы гласных 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Open Sans"/>
              </a:rPr>
              <a:t>о</a:t>
            </a:r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 или 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Open Sans"/>
              </a:rPr>
              <a:t>е</a:t>
            </a:r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.  </a:t>
            </a:r>
          </a:p>
          <a:p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Эти буквы называют буквами 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Open Sans"/>
              </a:rPr>
              <a:t>соединительных гласных.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https://i.pinimg.com/736x/31/fd/c1/31fdc1f64229602026538754e83f6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597" y="3780518"/>
            <a:ext cx="2685596" cy="26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199</Words>
  <Application>Microsoft Office PowerPoint</Application>
  <PresentationFormat>Широкоэкранный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19</cp:revision>
  <dcterms:created xsi:type="dcterms:W3CDTF">2021-10-08T18:17:35Z</dcterms:created>
  <dcterms:modified xsi:type="dcterms:W3CDTF">2021-10-09T11:40:23Z</dcterms:modified>
</cp:coreProperties>
</file>